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8" r:id="rId4"/>
    <p:sldId id="257" r:id="rId5"/>
    <p:sldId id="279" r:id="rId6"/>
    <p:sldId id="321" r:id="rId7"/>
    <p:sldId id="314" r:id="rId8"/>
    <p:sldId id="315" r:id="rId9"/>
    <p:sldId id="312" r:id="rId10"/>
    <p:sldId id="322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  <a:srgbClr val="000000"/>
    <a:srgbClr val="FFFF66"/>
    <a:srgbClr val="66FFFF"/>
    <a:srgbClr val="FF66FF"/>
    <a:srgbClr val="FF99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94660"/>
  </p:normalViewPr>
  <p:slideViewPr>
    <p:cSldViewPr>
      <p:cViewPr varScale="1">
        <p:scale>
          <a:sx n="62" d="100"/>
          <a:sy n="62" d="100"/>
        </p:scale>
        <p:origin x="13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8ED1-3E07-40DF-B930-C4E00ABAD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01F61-8D64-4593-84A0-94D1A65D3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2E57-B46E-442A-A152-C832D8E7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8FDB4-5913-440A-91C1-FC0B6F55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D760C-EC26-4C2C-ADE2-5259B91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905F-5AF7-4F7E-ADDD-660DC2C9B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93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C6A8-8986-4241-8E0A-03A6708F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25605-16C9-4163-8258-EFD150931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DD94-8894-48CA-BEC0-B43527AA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88CB5-0407-4A9F-BE17-6A8CDEF4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D10FC-2E32-46B5-98A0-638AC01C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3A165-DE84-45D8-A0DA-C75D1E2BD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85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3D01DD-80F0-439F-A1AA-DD1E923FE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37F38-D1AF-43F5-9A38-F35E11784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1F87C-D782-4411-B092-AE2F20FE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75D7A-0728-406C-AD11-04FEDDF4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04DB4-5572-49D6-895E-178B47D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1F9D-EADC-4D2C-BD8C-E1C048182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64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CC9B65-6DEA-4FAF-A0EF-904A309EAE8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ED0C0-6265-4FA5-9163-8E80681E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BE69B-4521-4855-A4EE-AB81D7F8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0723E-8EE2-483B-93B2-6FAFBD21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F5D9DA-D0D2-4CC6-8ECD-3A071CA78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44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DDAEB-F9F5-4F18-9722-4145DF46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B1AE-04AE-4C50-AA65-8319342B4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8044B-2CB6-4BC4-B86C-5D8DAB7E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920DA-FF42-48D6-A698-5CEE818F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19B5E-3E46-48EA-95F0-D897164B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77F8-69CA-49A9-AA59-3BAF4E2E2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7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78A5-CCEA-4073-915D-8491A7EB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F589E-BCA3-446A-B20B-DE5CB8E5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696DD-5BAC-4E30-942E-31BC733E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EE4B-D4F5-4CDD-963C-9D87CAC4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2045E-D3D0-4BFF-B2B8-F5C06A4B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B80C8-31B2-4621-9459-CD0F29EB0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82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E8CF-EF89-4DE6-A5B0-521683E7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C4E59-1E0D-4D02-B9FE-D405F400B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D4D2B-2441-4648-BFAF-A34EFB70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1EC2E-78B4-469D-9D7D-715510A8A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4A5D3-6DED-4957-8E74-DD0566DB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E571A-6C73-49B7-8A78-99EEF026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CECB6-0901-4046-8657-155E0C21A5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59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7017D-773F-4F8D-9A68-DD534179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73211-6C09-4FE0-9695-0D0F5CE17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D5C9D-F116-4C60-9E02-CE4C0CF18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A9BC2-B622-4309-B7F4-E7F04BE9F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E8B84-6139-492C-AC19-59DE8661F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0EE87-3337-4B40-95E6-97B32A0E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00B16-4687-4BD6-AE14-4D532B86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307B4-7389-482F-96EA-C3D05301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A960D-7308-4A85-A2E5-D7F17E560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96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592-AE55-4FA4-B348-A5EA764E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61EA2-4FA9-4082-8B36-5C10B32B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C54E2-9CE2-4963-A28E-74BFFD2B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08B80-DCC6-478B-BECB-7418CE05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A4C9-6E66-4BEE-A425-E285DA484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26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7F531-2180-420A-B710-EEA893D6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F294E-A566-47FC-9E7E-DBE9E3F8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C5836-DFB1-4E63-9238-3B9422DA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E6071-38E2-40D3-87D2-5F05A28CE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70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F4BA-0163-48BA-A56C-4263698E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00AA-4595-4B3E-A140-462D0D90D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D1F1-F53B-41DE-AD95-9064F48AB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7855B-CABF-4759-840C-5E27586E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CB9AC-DD35-4DA4-8EAC-C824B1AE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004ED-9B48-4039-B9DC-CC6D5B36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1214C-9FF1-4683-ACB9-870F918E1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81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CE87-C093-45E8-B7E3-36D07C52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73173-D6FB-4059-B358-5ED83F101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388F2-450C-4A1D-BA7A-93BE895A7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E232D-12BA-4F75-832D-19D21FE4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731F0-2734-4599-A76F-779B33A0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9353C-0D2B-4FBA-AD59-019A5CAB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0A4C-1945-487A-A699-C22C623A3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37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3C5C4D-5A0D-4957-ACA6-B40A945EE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50178E-CAFD-450D-9C2C-FA84B52E1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3373DC-6096-46EF-A95D-ACC220B60C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44A839-7FE5-441A-A427-55DCE6EE94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FD0D26-60AB-439F-9780-DBCDFE458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D78EC6-1B32-465F-9580-DA3C4F48ED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CF7E02B5-5C2D-4F41-B096-C68F69889B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4953000" cy="1143000"/>
          </a:xfrm>
        </p:spPr>
        <p:txBody>
          <a:bodyPr/>
          <a:lstStyle/>
          <a:p>
            <a:r>
              <a:rPr lang="en-US" altLang="en-US" sz="3200" b="1" dirty="0" err="1">
                <a:solidFill>
                  <a:schemeClr val="hlink"/>
                </a:solidFill>
              </a:rPr>
              <a:t>Moân</a:t>
            </a:r>
            <a:r>
              <a:rPr lang="en-US" altLang="en-US" sz="3200" b="1" dirty="0">
                <a:solidFill>
                  <a:schemeClr val="hlink"/>
                </a:solidFill>
              </a:rPr>
              <a:t>: </a:t>
            </a:r>
            <a:r>
              <a:rPr lang="en-US" altLang="en-US" sz="3200" b="1" dirty="0" err="1">
                <a:solidFill>
                  <a:schemeClr val="hlink"/>
                </a:solidFill>
              </a:rPr>
              <a:t>Coâng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Ngheä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C68A312C-D3AF-4C91-870C-CF760B32E2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54900" y="5168900"/>
            <a:ext cx="1689100" cy="1689100"/>
            <a:chOff x="382" y="373"/>
            <a:chExt cx="1064" cy="1064"/>
          </a:xfrm>
        </p:grpSpPr>
        <p:grpSp>
          <p:nvGrpSpPr>
            <p:cNvPr id="2053" name="Group 5">
              <a:extLst>
                <a:ext uri="{FF2B5EF4-FFF2-40B4-BE49-F238E27FC236}">
                  <a16:creationId xmlns:a16="http://schemas.microsoft.com/office/drawing/2014/main" id="{F00CAA32-5CAD-467C-960D-AFDDD5AAF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054" name="Freeform 6">
                <a:extLst>
                  <a:ext uri="{FF2B5EF4-FFF2-40B4-BE49-F238E27FC236}">
                    <a16:creationId xmlns:a16="http://schemas.microsoft.com/office/drawing/2014/main" id="{9E43BD6A-16B9-4489-8887-BEAE4F062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Freeform 7">
                <a:extLst>
                  <a:ext uri="{FF2B5EF4-FFF2-40B4-BE49-F238E27FC236}">
                    <a16:creationId xmlns:a16="http://schemas.microsoft.com/office/drawing/2014/main" id="{3DD641DF-95CD-4250-B07B-A3DCC31B5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Freeform 8">
                <a:extLst>
                  <a:ext uri="{FF2B5EF4-FFF2-40B4-BE49-F238E27FC236}">
                    <a16:creationId xmlns:a16="http://schemas.microsoft.com/office/drawing/2014/main" id="{9B9F4EA0-4454-473B-B0FA-873B267C5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Freeform 9">
                <a:extLst>
                  <a:ext uri="{FF2B5EF4-FFF2-40B4-BE49-F238E27FC236}">
                    <a16:creationId xmlns:a16="http://schemas.microsoft.com/office/drawing/2014/main" id="{FA4F7826-E019-494E-8E57-7081142CE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Freeform 10">
                <a:extLst>
                  <a:ext uri="{FF2B5EF4-FFF2-40B4-BE49-F238E27FC236}">
                    <a16:creationId xmlns:a16="http://schemas.microsoft.com/office/drawing/2014/main" id="{784FE522-ACB5-4879-8466-7DC4A4B44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Freeform 11">
                <a:extLst>
                  <a:ext uri="{FF2B5EF4-FFF2-40B4-BE49-F238E27FC236}">
                    <a16:creationId xmlns:a16="http://schemas.microsoft.com/office/drawing/2014/main" id="{8F674526-237D-42DB-BBF9-09E4F97B4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12">
                <a:extLst>
                  <a:ext uri="{FF2B5EF4-FFF2-40B4-BE49-F238E27FC236}">
                    <a16:creationId xmlns:a16="http://schemas.microsoft.com/office/drawing/2014/main" id="{74DD108C-0D24-4EE7-A08C-01853859B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Freeform 13">
                <a:extLst>
                  <a:ext uri="{FF2B5EF4-FFF2-40B4-BE49-F238E27FC236}">
                    <a16:creationId xmlns:a16="http://schemas.microsoft.com/office/drawing/2014/main" id="{1E5E04AC-EF2E-4B4F-BFE8-6A0033FB4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Freeform 14">
                <a:extLst>
                  <a:ext uri="{FF2B5EF4-FFF2-40B4-BE49-F238E27FC236}">
                    <a16:creationId xmlns:a16="http://schemas.microsoft.com/office/drawing/2014/main" id="{0646FB8F-B358-4D2C-8881-08733A9A9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15">
                <a:extLst>
                  <a:ext uri="{FF2B5EF4-FFF2-40B4-BE49-F238E27FC236}">
                    <a16:creationId xmlns:a16="http://schemas.microsoft.com/office/drawing/2014/main" id="{ABDD30C1-AAF9-4C3E-93A6-ED8A42D5C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6">
                <a:extLst>
                  <a:ext uri="{FF2B5EF4-FFF2-40B4-BE49-F238E27FC236}">
                    <a16:creationId xmlns:a16="http://schemas.microsoft.com/office/drawing/2014/main" id="{4AD16502-E06A-42A8-ABE1-907715A91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7">
                <a:extLst>
                  <a:ext uri="{FF2B5EF4-FFF2-40B4-BE49-F238E27FC236}">
                    <a16:creationId xmlns:a16="http://schemas.microsoft.com/office/drawing/2014/main" id="{318CC820-763F-481E-A1D4-28358AF91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8">
                <a:extLst>
                  <a:ext uri="{FF2B5EF4-FFF2-40B4-BE49-F238E27FC236}">
                    <a16:creationId xmlns:a16="http://schemas.microsoft.com/office/drawing/2014/main" id="{74DEF1C3-CC25-4714-903E-1B0509C0F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9">
                <a:extLst>
                  <a:ext uri="{FF2B5EF4-FFF2-40B4-BE49-F238E27FC236}">
                    <a16:creationId xmlns:a16="http://schemas.microsoft.com/office/drawing/2014/main" id="{CF59C672-ABE4-47EC-89DC-1CE14FF47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20">
                <a:extLst>
                  <a:ext uri="{FF2B5EF4-FFF2-40B4-BE49-F238E27FC236}">
                    <a16:creationId xmlns:a16="http://schemas.microsoft.com/office/drawing/2014/main" id="{F506732E-9FB3-4917-9184-959E7EF9C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21">
                <a:extLst>
                  <a:ext uri="{FF2B5EF4-FFF2-40B4-BE49-F238E27FC236}">
                    <a16:creationId xmlns:a16="http://schemas.microsoft.com/office/drawing/2014/main" id="{CFFF4B36-83B1-4CE3-8055-33A0392AF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22">
                <a:extLst>
                  <a:ext uri="{FF2B5EF4-FFF2-40B4-BE49-F238E27FC236}">
                    <a16:creationId xmlns:a16="http://schemas.microsoft.com/office/drawing/2014/main" id="{7244C417-ECE1-4CF6-93D1-89392931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23">
                <a:extLst>
                  <a:ext uri="{FF2B5EF4-FFF2-40B4-BE49-F238E27FC236}">
                    <a16:creationId xmlns:a16="http://schemas.microsoft.com/office/drawing/2014/main" id="{D6587983-6D5B-4B5B-AEAB-06C18C31F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24">
                <a:extLst>
                  <a:ext uri="{FF2B5EF4-FFF2-40B4-BE49-F238E27FC236}">
                    <a16:creationId xmlns:a16="http://schemas.microsoft.com/office/drawing/2014/main" id="{ACC53E77-1419-4B1B-B574-CA78477B0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25">
                <a:extLst>
                  <a:ext uri="{FF2B5EF4-FFF2-40B4-BE49-F238E27FC236}">
                    <a16:creationId xmlns:a16="http://schemas.microsoft.com/office/drawing/2014/main" id="{91B74B94-CB41-458D-BAE7-934D95F24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26">
                <a:extLst>
                  <a:ext uri="{FF2B5EF4-FFF2-40B4-BE49-F238E27FC236}">
                    <a16:creationId xmlns:a16="http://schemas.microsoft.com/office/drawing/2014/main" id="{0C46B6BE-98C7-4B61-AF18-798EB9ED0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Freeform 27">
                <a:extLst>
                  <a:ext uri="{FF2B5EF4-FFF2-40B4-BE49-F238E27FC236}">
                    <a16:creationId xmlns:a16="http://schemas.microsoft.com/office/drawing/2014/main" id="{4A0843A7-1142-4E91-BC9B-B8D86109F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28">
                <a:extLst>
                  <a:ext uri="{FF2B5EF4-FFF2-40B4-BE49-F238E27FC236}">
                    <a16:creationId xmlns:a16="http://schemas.microsoft.com/office/drawing/2014/main" id="{E85A45AF-619D-42C9-9EE4-6C6CE8289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29">
                <a:extLst>
                  <a:ext uri="{FF2B5EF4-FFF2-40B4-BE49-F238E27FC236}">
                    <a16:creationId xmlns:a16="http://schemas.microsoft.com/office/drawing/2014/main" id="{8514D0EB-4C3C-49AC-B75A-3E2F995C9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30">
                <a:extLst>
                  <a:ext uri="{FF2B5EF4-FFF2-40B4-BE49-F238E27FC236}">
                    <a16:creationId xmlns:a16="http://schemas.microsoft.com/office/drawing/2014/main" id="{CADFADD8-97F8-4BA9-8539-318E4B3F6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31">
                <a:extLst>
                  <a:ext uri="{FF2B5EF4-FFF2-40B4-BE49-F238E27FC236}">
                    <a16:creationId xmlns:a16="http://schemas.microsoft.com/office/drawing/2014/main" id="{962D68B7-B7BF-4AEA-828C-B45D3F45D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32">
                <a:extLst>
                  <a:ext uri="{FF2B5EF4-FFF2-40B4-BE49-F238E27FC236}">
                    <a16:creationId xmlns:a16="http://schemas.microsoft.com/office/drawing/2014/main" id="{50A2C4C1-6CE3-424A-A069-65F1FFE73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33">
                <a:extLst>
                  <a:ext uri="{FF2B5EF4-FFF2-40B4-BE49-F238E27FC236}">
                    <a16:creationId xmlns:a16="http://schemas.microsoft.com/office/drawing/2014/main" id="{3D87793F-2A9C-40A9-9C24-EE898DEE7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34">
                <a:extLst>
                  <a:ext uri="{FF2B5EF4-FFF2-40B4-BE49-F238E27FC236}">
                    <a16:creationId xmlns:a16="http://schemas.microsoft.com/office/drawing/2014/main" id="{82398586-BD4D-4ECF-AC49-5CDA8890C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35">
                <a:extLst>
                  <a:ext uri="{FF2B5EF4-FFF2-40B4-BE49-F238E27FC236}">
                    <a16:creationId xmlns:a16="http://schemas.microsoft.com/office/drawing/2014/main" id="{B869AC37-9775-482B-AEA8-DF55F2FAA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36">
                <a:extLst>
                  <a:ext uri="{FF2B5EF4-FFF2-40B4-BE49-F238E27FC236}">
                    <a16:creationId xmlns:a16="http://schemas.microsoft.com/office/drawing/2014/main" id="{21CE2E3B-DD94-4C12-AF80-DCDF307CB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37">
                <a:extLst>
                  <a:ext uri="{FF2B5EF4-FFF2-40B4-BE49-F238E27FC236}">
                    <a16:creationId xmlns:a16="http://schemas.microsoft.com/office/drawing/2014/main" id="{8098098E-FD8E-469E-A5AC-3954D67D8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Freeform 38">
                <a:extLst>
                  <a:ext uri="{FF2B5EF4-FFF2-40B4-BE49-F238E27FC236}">
                    <a16:creationId xmlns:a16="http://schemas.microsoft.com/office/drawing/2014/main" id="{5CC1F8AB-AE2D-4232-BCD1-B24030CB8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39">
                <a:extLst>
                  <a:ext uri="{FF2B5EF4-FFF2-40B4-BE49-F238E27FC236}">
                    <a16:creationId xmlns:a16="http://schemas.microsoft.com/office/drawing/2014/main" id="{D7F59E5C-EFB5-4B9C-ADD5-175CBE98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40">
                <a:extLst>
                  <a:ext uri="{FF2B5EF4-FFF2-40B4-BE49-F238E27FC236}">
                    <a16:creationId xmlns:a16="http://schemas.microsoft.com/office/drawing/2014/main" id="{3125CF96-A35C-43A5-960B-961CEFF2A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41">
                <a:extLst>
                  <a:ext uri="{FF2B5EF4-FFF2-40B4-BE49-F238E27FC236}">
                    <a16:creationId xmlns:a16="http://schemas.microsoft.com/office/drawing/2014/main" id="{54F9BD08-44D7-4D4B-B482-F590C4DBE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42">
                <a:extLst>
                  <a:ext uri="{FF2B5EF4-FFF2-40B4-BE49-F238E27FC236}">
                    <a16:creationId xmlns:a16="http://schemas.microsoft.com/office/drawing/2014/main" id="{DB9C9547-96DA-421B-A07E-BE2387D20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Freeform 43">
                <a:extLst>
                  <a:ext uri="{FF2B5EF4-FFF2-40B4-BE49-F238E27FC236}">
                    <a16:creationId xmlns:a16="http://schemas.microsoft.com/office/drawing/2014/main" id="{DFC23093-1CE5-41CA-96E5-91A2F4F18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44">
                <a:extLst>
                  <a:ext uri="{FF2B5EF4-FFF2-40B4-BE49-F238E27FC236}">
                    <a16:creationId xmlns:a16="http://schemas.microsoft.com/office/drawing/2014/main" id="{7F7F42FF-05A8-4E1B-8AD9-72ECDB7BE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45">
                <a:extLst>
                  <a:ext uri="{FF2B5EF4-FFF2-40B4-BE49-F238E27FC236}">
                    <a16:creationId xmlns:a16="http://schemas.microsoft.com/office/drawing/2014/main" id="{3BD51EE9-2F75-4DB1-98DB-6E3724D78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Freeform 46">
                <a:extLst>
                  <a:ext uri="{FF2B5EF4-FFF2-40B4-BE49-F238E27FC236}">
                    <a16:creationId xmlns:a16="http://schemas.microsoft.com/office/drawing/2014/main" id="{304488FA-0373-4C46-AB8C-08D438DB3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Freeform 47">
                <a:extLst>
                  <a:ext uri="{FF2B5EF4-FFF2-40B4-BE49-F238E27FC236}">
                    <a16:creationId xmlns:a16="http://schemas.microsoft.com/office/drawing/2014/main" id="{9C5CFA15-8C35-4D46-8A78-C3E8CE56C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48">
                <a:extLst>
                  <a:ext uri="{FF2B5EF4-FFF2-40B4-BE49-F238E27FC236}">
                    <a16:creationId xmlns:a16="http://schemas.microsoft.com/office/drawing/2014/main" id="{16117F83-8A83-4BEB-8C80-2DBD99BCE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49">
                <a:extLst>
                  <a:ext uri="{FF2B5EF4-FFF2-40B4-BE49-F238E27FC236}">
                    <a16:creationId xmlns:a16="http://schemas.microsoft.com/office/drawing/2014/main" id="{E3359FFC-9E6D-4111-928F-20EFCB510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50">
                <a:extLst>
                  <a:ext uri="{FF2B5EF4-FFF2-40B4-BE49-F238E27FC236}">
                    <a16:creationId xmlns:a16="http://schemas.microsoft.com/office/drawing/2014/main" id="{FC2DB482-0473-46BF-B169-C58FB53D4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51">
                <a:extLst>
                  <a:ext uri="{FF2B5EF4-FFF2-40B4-BE49-F238E27FC236}">
                    <a16:creationId xmlns:a16="http://schemas.microsoft.com/office/drawing/2014/main" id="{56AFAE7A-512C-4E9F-9E42-FDA3789BA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52">
                <a:extLst>
                  <a:ext uri="{FF2B5EF4-FFF2-40B4-BE49-F238E27FC236}">
                    <a16:creationId xmlns:a16="http://schemas.microsoft.com/office/drawing/2014/main" id="{115CD0AE-15CC-4EE7-AAD6-241BEB9A8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53">
                <a:extLst>
                  <a:ext uri="{FF2B5EF4-FFF2-40B4-BE49-F238E27FC236}">
                    <a16:creationId xmlns:a16="http://schemas.microsoft.com/office/drawing/2014/main" id="{0BAACDC9-0FE0-4A0D-9391-2EB301197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54">
                <a:extLst>
                  <a:ext uri="{FF2B5EF4-FFF2-40B4-BE49-F238E27FC236}">
                    <a16:creationId xmlns:a16="http://schemas.microsoft.com/office/drawing/2014/main" id="{CA4805F7-0B38-4253-8B83-6ACFA64AE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55">
                <a:extLst>
                  <a:ext uri="{FF2B5EF4-FFF2-40B4-BE49-F238E27FC236}">
                    <a16:creationId xmlns:a16="http://schemas.microsoft.com/office/drawing/2014/main" id="{E83744D7-9381-4E68-9EB2-E9E79DEE5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56">
                <a:extLst>
                  <a:ext uri="{FF2B5EF4-FFF2-40B4-BE49-F238E27FC236}">
                    <a16:creationId xmlns:a16="http://schemas.microsoft.com/office/drawing/2014/main" id="{179429D4-2556-4F29-99CC-170FC9AFA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57">
                <a:extLst>
                  <a:ext uri="{FF2B5EF4-FFF2-40B4-BE49-F238E27FC236}">
                    <a16:creationId xmlns:a16="http://schemas.microsoft.com/office/drawing/2014/main" id="{9C18A3B6-7C9C-411C-9472-CC4A744EB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58">
                <a:extLst>
                  <a:ext uri="{FF2B5EF4-FFF2-40B4-BE49-F238E27FC236}">
                    <a16:creationId xmlns:a16="http://schemas.microsoft.com/office/drawing/2014/main" id="{60E0867B-4079-4278-9124-EA2ED612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59">
                <a:extLst>
                  <a:ext uri="{FF2B5EF4-FFF2-40B4-BE49-F238E27FC236}">
                    <a16:creationId xmlns:a16="http://schemas.microsoft.com/office/drawing/2014/main" id="{47DF1B86-4119-48C4-93C9-BBB7C767A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Freeform 60">
                <a:extLst>
                  <a:ext uri="{FF2B5EF4-FFF2-40B4-BE49-F238E27FC236}">
                    <a16:creationId xmlns:a16="http://schemas.microsoft.com/office/drawing/2014/main" id="{9C08A317-D6E5-4368-BA2F-F9DBE9377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Freeform 61">
                <a:extLst>
                  <a:ext uri="{FF2B5EF4-FFF2-40B4-BE49-F238E27FC236}">
                    <a16:creationId xmlns:a16="http://schemas.microsoft.com/office/drawing/2014/main" id="{DC8B90E6-DBED-4DAE-9358-F058E4647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Freeform 62">
                <a:extLst>
                  <a:ext uri="{FF2B5EF4-FFF2-40B4-BE49-F238E27FC236}">
                    <a16:creationId xmlns:a16="http://schemas.microsoft.com/office/drawing/2014/main" id="{13D14B3E-5B37-4975-9838-E0CD45862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Freeform 63">
                <a:extLst>
                  <a:ext uri="{FF2B5EF4-FFF2-40B4-BE49-F238E27FC236}">
                    <a16:creationId xmlns:a16="http://schemas.microsoft.com/office/drawing/2014/main" id="{08CBBBE5-401D-4E3B-A830-1720FEF20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64">
                <a:extLst>
                  <a:ext uri="{FF2B5EF4-FFF2-40B4-BE49-F238E27FC236}">
                    <a16:creationId xmlns:a16="http://schemas.microsoft.com/office/drawing/2014/main" id="{2D86C335-A274-40B2-A957-3FE9EF32A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65">
                <a:extLst>
                  <a:ext uri="{FF2B5EF4-FFF2-40B4-BE49-F238E27FC236}">
                    <a16:creationId xmlns:a16="http://schemas.microsoft.com/office/drawing/2014/main" id="{3F6DA972-A862-49AF-91C3-7D39A53C1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66">
                <a:extLst>
                  <a:ext uri="{FF2B5EF4-FFF2-40B4-BE49-F238E27FC236}">
                    <a16:creationId xmlns:a16="http://schemas.microsoft.com/office/drawing/2014/main" id="{74214329-ED33-4BC5-B626-DC8DBE31A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67">
                <a:extLst>
                  <a:ext uri="{FF2B5EF4-FFF2-40B4-BE49-F238E27FC236}">
                    <a16:creationId xmlns:a16="http://schemas.microsoft.com/office/drawing/2014/main" id="{604F9A2D-30C4-445E-AED4-D0D87BCE6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Freeform 68">
                <a:extLst>
                  <a:ext uri="{FF2B5EF4-FFF2-40B4-BE49-F238E27FC236}">
                    <a16:creationId xmlns:a16="http://schemas.microsoft.com/office/drawing/2014/main" id="{5B7F1319-4F8D-4D1E-B6B8-6A0F94C46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Freeform 69">
                <a:extLst>
                  <a:ext uri="{FF2B5EF4-FFF2-40B4-BE49-F238E27FC236}">
                    <a16:creationId xmlns:a16="http://schemas.microsoft.com/office/drawing/2014/main" id="{F1059088-1875-4BB7-B095-86D8B5BD3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Freeform 70">
                <a:extLst>
                  <a:ext uri="{FF2B5EF4-FFF2-40B4-BE49-F238E27FC236}">
                    <a16:creationId xmlns:a16="http://schemas.microsoft.com/office/drawing/2014/main" id="{7074EA11-6944-4A12-B9F5-5C8692A8C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Freeform 71">
                <a:extLst>
                  <a:ext uri="{FF2B5EF4-FFF2-40B4-BE49-F238E27FC236}">
                    <a16:creationId xmlns:a16="http://schemas.microsoft.com/office/drawing/2014/main" id="{D8E8CA60-8552-4A5B-83A7-32DC230E2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Freeform 72">
                <a:extLst>
                  <a:ext uri="{FF2B5EF4-FFF2-40B4-BE49-F238E27FC236}">
                    <a16:creationId xmlns:a16="http://schemas.microsoft.com/office/drawing/2014/main" id="{ADA5E5BD-F034-45B7-8472-AE60599D4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" name="Freeform 73">
                <a:extLst>
                  <a:ext uri="{FF2B5EF4-FFF2-40B4-BE49-F238E27FC236}">
                    <a16:creationId xmlns:a16="http://schemas.microsoft.com/office/drawing/2014/main" id="{DC594A75-C745-40CC-BEAF-E99DB5EB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Freeform 74">
                <a:extLst>
                  <a:ext uri="{FF2B5EF4-FFF2-40B4-BE49-F238E27FC236}">
                    <a16:creationId xmlns:a16="http://schemas.microsoft.com/office/drawing/2014/main" id="{F0253458-5C18-47D4-929B-6101E6458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Freeform 75">
                <a:extLst>
                  <a:ext uri="{FF2B5EF4-FFF2-40B4-BE49-F238E27FC236}">
                    <a16:creationId xmlns:a16="http://schemas.microsoft.com/office/drawing/2014/main" id="{06EAC414-B4E2-46DD-BECC-2D8732641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Freeform 76">
                <a:extLst>
                  <a:ext uri="{FF2B5EF4-FFF2-40B4-BE49-F238E27FC236}">
                    <a16:creationId xmlns:a16="http://schemas.microsoft.com/office/drawing/2014/main" id="{C17ED530-DBFA-4876-A049-9E1463A77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Freeform 77">
                <a:extLst>
                  <a:ext uri="{FF2B5EF4-FFF2-40B4-BE49-F238E27FC236}">
                    <a16:creationId xmlns:a16="http://schemas.microsoft.com/office/drawing/2014/main" id="{CD5A80C6-64DD-4D94-9BBF-C4D2729B5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Freeform 78">
                <a:extLst>
                  <a:ext uri="{FF2B5EF4-FFF2-40B4-BE49-F238E27FC236}">
                    <a16:creationId xmlns:a16="http://schemas.microsoft.com/office/drawing/2014/main" id="{B2A9C3B7-A204-4FF9-BB39-1260291EE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Freeform 79">
                <a:extLst>
                  <a:ext uri="{FF2B5EF4-FFF2-40B4-BE49-F238E27FC236}">
                    <a16:creationId xmlns:a16="http://schemas.microsoft.com/office/drawing/2014/main" id="{539EB9B7-C0A9-4103-B8FD-C80654330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Freeform 80">
                <a:extLst>
                  <a:ext uri="{FF2B5EF4-FFF2-40B4-BE49-F238E27FC236}">
                    <a16:creationId xmlns:a16="http://schemas.microsoft.com/office/drawing/2014/main" id="{D5B7221C-D35B-427A-BD12-D6A232FDC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Freeform 81">
                <a:extLst>
                  <a:ext uri="{FF2B5EF4-FFF2-40B4-BE49-F238E27FC236}">
                    <a16:creationId xmlns:a16="http://schemas.microsoft.com/office/drawing/2014/main" id="{67CAE236-25D7-496C-B13B-33B89C689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Freeform 82">
                <a:extLst>
                  <a:ext uri="{FF2B5EF4-FFF2-40B4-BE49-F238E27FC236}">
                    <a16:creationId xmlns:a16="http://schemas.microsoft.com/office/drawing/2014/main" id="{EA1A217F-02AD-4D6C-B266-C8BF60B6E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Freeform 83">
                <a:extLst>
                  <a:ext uri="{FF2B5EF4-FFF2-40B4-BE49-F238E27FC236}">
                    <a16:creationId xmlns:a16="http://schemas.microsoft.com/office/drawing/2014/main" id="{7DCA92EA-331A-4B98-B5B8-50B2ECED5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Freeform 84">
                <a:extLst>
                  <a:ext uri="{FF2B5EF4-FFF2-40B4-BE49-F238E27FC236}">
                    <a16:creationId xmlns:a16="http://schemas.microsoft.com/office/drawing/2014/main" id="{8FA5335F-F6DD-4F8A-B929-D3E97E0DE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Freeform 85">
                <a:extLst>
                  <a:ext uri="{FF2B5EF4-FFF2-40B4-BE49-F238E27FC236}">
                    <a16:creationId xmlns:a16="http://schemas.microsoft.com/office/drawing/2014/main" id="{10D9CC14-578B-4516-899E-ED3624ED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86">
                <a:extLst>
                  <a:ext uri="{FF2B5EF4-FFF2-40B4-BE49-F238E27FC236}">
                    <a16:creationId xmlns:a16="http://schemas.microsoft.com/office/drawing/2014/main" id="{18E44440-A4F5-455E-8383-C3313F2B0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87">
                <a:extLst>
                  <a:ext uri="{FF2B5EF4-FFF2-40B4-BE49-F238E27FC236}">
                    <a16:creationId xmlns:a16="http://schemas.microsoft.com/office/drawing/2014/main" id="{B7624ABD-A7AF-41AA-89A2-9B8E3BC89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88">
                <a:extLst>
                  <a:ext uri="{FF2B5EF4-FFF2-40B4-BE49-F238E27FC236}">
                    <a16:creationId xmlns:a16="http://schemas.microsoft.com/office/drawing/2014/main" id="{540B843F-DDFE-4DE5-BC0D-8E888DD03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89">
                <a:extLst>
                  <a:ext uri="{FF2B5EF4-FFF2-40B4-BE49-F238E27FC236}">
                    <a16:creationId xmlns:a16="http://schemas.microsoft.com/office/drawing/2014/main" id="{27D39A8D-C99B-4BF4-BCF9-9AFB41F64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90">
                <a:extLst>
                  <a:ext uri="{FF2B5EF4-FFF2-40B4-BE49-F238E27FC236}">
                    <a16:creationId xmlns:a16="http://schemas.microsoft.com/office/drawing/2014/main" id="{16389F7C-3A7A-4289-8B82-E046959FF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91">
                <a:extLst>
                  <a:ext uri="{FF2B5EF4-FFF2-40B4-BE49-F238E27FC236}">
                    <a16:creationId xmlns:a16="http://schemas.microsoft.com/office/drawing/2014/main" id="{AA0C3258-B097-4A24-A533-FF3637C5B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92">
                <a:extLst>
                  <a:ext uri="{FF2B5EF4-FFF2-40B4-BE49-F238E27FC236}">
                    <a16:creationId xmlns:a16="http://schemas.microsoft.com/office/drawing/2014/main" id="{EB7925C0-7C32-4BBD-8F86-1A6A86647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93">
                <a:extLst>
                  <a:ext uri="{FF2B5EF4-FFF2-40B4-BE49-F238E27FC236}">
                    <a16:creationId xmlns:a16="http://schemas.microsoft.com/office/drawing/2014/main" id="{C19B25FA-81CA-4FA5-ADA4-3879D75D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94">
                <a:extLst>
                  <a:ext uri="{FF2B5EF4-FFF2-40B4-BE49-F238E27FC236}">
                    <a16:creationId xmlns:a16="http://schemas.microsoft.com/office/drawing/2014/main" id="{405E4A43-7BAD-4191-BD56-563DEF41D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95">
                <a:extLst>
                  <a:ext uri="{FF2B5EF4-FFF2-40B4-BE49-F238E27FC236}">
                    <a16:creationId xmlns:a16="http://schemas.microsoft.com/office/drawing/2014/main" id="{98FAC62D-F772-4057-8B0C-9113E5667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96">
                <a:extLst>
                  <a:ext uri="{FF2B5EF4-FFF2-40B4-BE49-F238E27FC236}">
                    <a16:creationId xmlns:a16="http://schemas.microsoft.com/office/drawing/2014/main" id="{D0161AA2-86C1-4E36-83DC-234BD18D6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97">
                <a:extLst>
                  <a:ext uri="{FF2B5EF4-FFF2-40B4-BE49-F238E27FC236}">
                    <a16:creationId xmlns:a16="http://schemas.microsoft.com/office/drawing/2014/main" id="{3A947A9F-ED7E-4E78-A502-37609DE73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98">
                <a:extLst>
                  <a:ext uri="{FF2B5EF4-FFF2-40B4-BE49-F238E27FC236}">
                    <a16:creationId xmlns:a16="http://schemas.microsoft.com/office/drawing/2014/main" id="{B7361774-779A-4B6B-BD20-8D5738FD6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99">
                <a:extLst>
                  <a:ext uri="{FF2B5EF4-FFF2-40B4-BE49-F238E27FC236}">
                    <a16:creationId xmlns:a16="http://schemas.microsoft.com/office/drawing/2014/main" id="{014B0563-590D-4AC9-9D2F-8AC095429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100">
                <a:extLst>
                  <a:ext uri="{FF2B5EF4-FFF2-40B4-BE49-F238E27FC236}">
                    <a16:creationId xmlns:a16="http://schemas.microsoft.com/office/drawing/2014/main" id="{DD1CEB86-9A7B-4AB1-9A8C-C399B3BEA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101">
                <a:extLst>
                  <a:ext uri="{FF2B5EF4-FFF2-40B4-BE49-F238E27FC236}">
                    <a16:creationId xmlns:a16="http://schemas.microsoft.com/office/drawing/2014/main" id="{FFACC117-1AA2-4A6C-881E-C4DD4E77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102">
                <a:extLst>
                  <a:ext uri="{FF2B5EF4-FFF2-40B4-BE49-F238E27FC236}">
                    <a16:creationId xmlns:a16="http://schemas.microsoft.com/office/drawing/2014/main" id="{1D8F0B95-B5B6-48B1-A9EF-B951F834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103">
                <a:extLst>
                  <a:ext uri="{FF2B5EF4-FFF2-40B4-BE49-F238E27FC236}">
                    <a16:creationId xmlns:a16="http://schemas.microsoft.com/office/drawing/2014/main" id="{4FF422B5-EA65-4220-8FAC-CDC138F9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104">
                <a:extLst>
                  <a:ext uri="{FF2B5EF4-FFF2-40B4-BE49-F238E27FC236}">
                    <a16:creationId xmlns:a16="http://schemas.microsoft.com/office/drawing/2014/main" id="{FBEB88FC-8D24-4561-BE34-B025AA3D0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105">
                <a:extLst>
                  <a:ext uri="{FF2B5EF4-FFF2-40B4-BE49-F238E27FC236}">
                    <a16:creationId xmlns:a16="http://schemas.microsoft.com/office/drawing/2014/main" id="{97122537-2D00-4DA8-99D3-E350DA3E6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106">
                <a:extLst>
                  <a:ext uri="{FF2B5EF4-FFF2-40B4-BE49-F238E27FC236}">
                    <a16:creationId xmlns:a16="http://schemas.microsoft.com/office/drawing/2014/main" id="{B2800209-7A28-49F5-A690-28AB1201C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107">
                <a:extLst>
                  <a:ext uri="{FF2B5EF4-FFF2-40B4-BE49-F238E27FC236}">
                    <a16:creationId xmlns:a16="http://schemas.microsoft.com/office/drawing/2014/main" id="{D82A9FD5-6423-4E8B-8C14-E29C4DC18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108">
                <a:extLst>
                  <a:ext uri="{FF2B5EF4-FFF2-40B4-BE49-F238E27FC236}">
                    <a16:creationId xmlns:a16="http://schemas.microsoft.com/office/drawing/2014/main" id="{DE4C8990-DEDB-4CE8-8FEB-2810782EA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109">
                <a:extLst>
                  <a:ext uri="{FF2B5EF4-FFF2-40B4-BE49-F238E27FC236}">
                    <a16:creationId xmlns:a16="http://schemas.microsoft.com/office/drawing/2014/main" id="{8F7A5807-155B-41F3-877C-8A8DFD648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110">
                <a:extLst>
                  <a:ext uri="{FF2B5EF4-FFF2-40B4-BE49-F238E27FC236}">
                    <a16:creationId xmlns:a16="http://schemas.microsoft.com/office/drawing/2014/main" id="{B3FD626E-0D66-4844-B757-1DB5FAC35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Freeform 111">
                <a:extLst>
                  <a:ext uri="{FF2B5EF4-FFF2-40B4-BE49-F238E27FC236}">
                    <a16:creationId xmlns:a16="http://schemas.microsoft.com/office/drawing/2014/main" id="{64DC70F9-04A2-4D0A-AF70-2CD1E30B7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Freeform 112">
                <a:extLst>
                  <a:ext uri="{FF2B5EF4-FFF2-40B4-BE49-F238E27FC236}">
                    <a16:creationId xmlns:a16="http://schemas.microsoft.com/office/drawing/2014/main" id="{AE03E91D-6483-44D6-8C6E-4E4A966D3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Freeform 113">
                <a:extLst>
                  <a:ext uri="{FF2B5EF4-FFF2-40B4-BE49-F238E27FC236}">
                    <a16:creationId xmlns:a16="http://schemas.microsoft.com/office/drawing/2014/main" id="{88F54F02-6E5E-4969-BB37-7C10E4E80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Freeform 114">
                <a:extLst>
                  <a:ext uri="{FF2B5EF4-FFF2-40B4-BE49-F238E27FC236}">
                    <a16:creationId xmlns:a16="http://schemas.microsoft.com/office/drawing/2014/main" id="{8DF44DBD-8C83-48DE-8F5F-DCA12088A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Freeform 115">
                <a:extLst>
                  <a:ext uri="{FF2B5EF4-FFF2-40B4-BE49-F238E27FC236}">
                    <a16:creationId xmlns:a16="http://schemas.microsoft.com/office/drawing/2014/main" id="{6B008F5C-E2F1-421A-A93F-97BA5F867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Freeform 116">
                <a:extLst>
                  <a:ext uri="{FF2B5EF4-FFF2-40B4-BE49-F238E27FC236}">
                    <a16:creationId xmlns:a16="http://schemas.microsoft.com/office/drawing/2014/main" id="{18D175AF-29AA-4ACD-A6CF-09B9D49BE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Freeform 117">
                <a:extLst>
                  <a:ext uri="{FF2B5EF4-FFF2-40B4-BE49-F238E27FC236}">
                    <a16:creationId xmlns:a16="http://schemas.microsoft.com/office/drawing/2014/main" id="{024C7E8D-3C69-4E52-8DB7-A1889B65B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Freeform 118">
                <a:extLst>
                  <a:ext uri="{FF2B5EF4-FFF2-40B4-BE49-F238E27FC236}">
                    <a16:creationId xmlns:a16="http://schemas.microsoft.com/office/drawing/2014/main" id="{72FC2950-7B90-4FAD-86E9-1568049AF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Freeform 119">
                <a:extLst>
                  <a:ext uri="{FF2B5EF4-FFF2-40B4-BE49-F238E27FC236}">
                    <a16:creationId xmlns:a16="http://schemas.microsoft.com/office/drawing/2014/main" id="{031D4BFE-FCF0-47D3-A408-B6C450A1D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Freeform 120">
                <a:extLst>
                  <a:ext uri="{FF2B5EF4-FFF2-40B4-BE49-F238E27FC236}">
                    <a16:creationId xmlns:a16="http://schemas.microsoft.com/office/drawing/2014/main" id="{0175F838-BD11-44CC-91B4-87A6BA9E2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Freeform 121">
                <a:extLst>
                  <a:ext uri="{FF2B5EF4-FFF2-40B4-BE49-F238E27FC236}">
                    <a16:creationId xmlns:a16="http://schemas.microsoft.com/office/drawing/2014/main" id="{AC32565C-4548-40AF-AD1A-E72723B29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Freeform 122">
                <a:extLst>
                  <a:ext uri="{FF2B5EF4-FFF2-40B4-BE49-F238E27FC236}">
                    <a16:creationId xmlns:a16="http://schemas.microsoft.com/office/drawing/2014/main" id="{A896A4B3-D695-46AE-8C69-C724A4D81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Freeform 123">
                <a:extLst>
                  <a:ext uri="{FF2B5EF4-FFF2-40B4-BE49-F238E27FC236}">
                    <a16:creationId xmlns:a16="http://schemas.microsoft.com/office/drawing/2014/main" id="{61E3F50E-3B43-43A4-BA99-72B5C2A4D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Freeform 124">
                <a:extLst>
                  <a:ext uri="{FF2B5EF4-FFF2-40B4-BE49-F238E27FC236}">
                    <a16:creationId xmlns:a16="http://schemas.microsoft.com/office/drawing/2014/main" id="{C0482591-BFB8-4FF2-AAAA-E7CD86A14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" name="Freeform 125">
                <a:extLst>
                  <a:ext uri="{FF2B5EF4-FFF2-40B4-BE49-F238E27FC236}">
                    <a16:creationId xmlns:a16="http://schemas.microsoft.com/office/drawing/2014/main" id="{A80DE7A9-723A-4544-9260-0425CB0EC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Freeform 126">
                <a:extLst>
                  <a:ext uri="{FF2B5EF4-FFF2-40B4-BE49-F238E27FC236}">
                    <a16:creationId xmlns:a16="http://schemas.microsoft.com/office/drawing/2014/main" id="{8382FAA2-31A5-49FF-B1B6-F4C7894B9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" name="Freeform 127">
                <a:extLst>
                  <a:ext uri="{FF2B5EF4-FFF2-40B4-BE49-F238E27FC236}">
                    <a16:creationId xmlns:a16="http://schemas.microsoft.com/office/drawing/2014/main" id="{D8895D42-4887-4AEA-AD5B-C9DCA1C6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Freeform 128">
                <a:extLst>
                  <a:ext uri="{FF2B5EF4-FFF2-40B4-BE49-F238E27FC236}">
                    <a16:creationId xmlns:a16="http://schemas.microsoft.com/office/drawing/2014/main" id="{CC509226-B000-4D57-BB93-981BA1795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Freeform 129">
                <a:extLst>
                  <a:ext uri="{FF2B5EF4-FFF2-40B4-BE49-F238E27FC236}">
                    <a16:creationId xmlns:a16="http://schemas.microsoft.com/office/drawing/2014/main" id="{27BACCF1-B169-43A6-B501-7C1355CEB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Freeform 130">
                <a:extLst>
                  <a:ext uri="{FF2B5EF4-FFF2-40B4-BE49-F238E27FC236}">
                    <a16:creationId xmlns:a16="http://schemas.microsoft.com/office/drawing/2014/main" id="{E0F5971F-8FB6-462F-99A7-44C6F640F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Freeform 131">
                <a:extLst>
                  <a:ext uri="{FF2B5EF4-FFF2-40B4-BE49-F238E27FC236}">
                    <a16:creationId xmlns:a16="http://schemas.microsoft.com/office/drawing/2014/main" id="{B0FFED95-73D2-4EE3-890F-F715E0353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Freeform 132">
                <a:extLst>
                  <a:ext uri="{FF2B5EF4-FFF2-40B4-BE49-F238E27FC236}">
                    <a16:creationId xmlns:a16="http://schemas.microsoft.com/office/drawing/2014/main" id="{7BD64973-711E-42C4-BE41-057FFCA5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Freeform 133">
                <a:extLst>
                  <a:ext uri="{FF2B5EF4-FFF2-40B4-BE49-F238E27FC236}">
                    <a16:creationId xmlns:a16="http://schemas.microsoft.com/office/drawing/2014/main" id="{9E6F2050-6F1E-4C12-9F60-FA70C3C2C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Freeform 134">
                <a:extLst>
                  <a:ext uri="{FF2B5EF4-FFF2-40B4-BE49-F238E27FC236}">
                    <a16:creationId xmlns:a16="http://schemas.microsoft.com/office/drawing/2014/main" id="{59807154-EA8A-4EF8-99F5-28CD41BB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Freeform 135">
                <a:extLst>
                  <a:ext uri="{FF2B5EF4-FFF2-40B4-BE49-F238E27FC236}">
                    <a16:creationId xmlns:a16="http://schemas.microsoft.com/office/drawing/2014/main" id="{2FF363D5-3BDB-45CD-AF89-CE911180F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Freeform 136">
                <a:extLst>
                  <a:ext uri="{FF2B5EF4-FFF2-40B4-BE49-F238E27FC236}">
                    <a16:creationId xmlns:a16="http://schemas.microsoft.com/office/drawing/2014/main" id="{18E319FB-EE18-4D93-BFEF-72F6D44F3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137">
                <a:extLst>
                  <a:ext uri="{FF2B5EF4-FFF2-40B4-BE49-F238E27FC236}">
                    <a16:creationId xmlns:a16="http://schemas.microsoft.com/office/drawing/2014/main" id="{016ABCE9-B048-4750-898C-9C661F099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Freeform 138">
                <a:extLst>
                  <a:ext uri="{FF2B5EF4-FFF2-40B4-BE49-F238E27FC236}">
                    <a16:creationId xmlns:a16="http://schemas.microsoft.com/office/drawing/2014/main" id="{8DC6166C-F901-43AC-80FE-689CD6177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Freeform 139">
                <a:extLst>
                  <a:ext uri="{FF2B5EF4-FFF2-40B4-BE49-F238E27FC236}">
                    <a16:creationId xmlns:a16="http://schemas.microsoft.com/office/drawing/2014/main" id="{1D898C68-F70E-4441-BDCB-0A6DF25DE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Freeform 140">
                <a:extLst>
                  <a:ext uri="{FF2B5EF4-FFF2-40B4-BE49-F238E27FC236}">
                    <a16:creationId xmlns:a16="http://schemas.microsoft.com/office/drawing/2014/main" id="{DAC9C71A-4F2A-4EFE-8D5E-46C8F9A87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Freeform 141">
                <a:extLst>
                  <a:ext uri="{FF2B5EF4-FFF2-40B4-BE49-F238E27FC236}">
                    <a16:creationId xmlns:a16="http://schemas.microsoft.com/office/drawing/2014/main" id="{F03A1FE8-FF76-4436-8191-ABB5A1A2D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142">
                <a:extLst>
                  <a:ext uri="{FF2B5EF4-FFF2-40B4-BE49-F238E27FC236}">
                    <a16:creationId xmlns:a16="http://schemas.microsoft.com/office/drawing/2014/main" id="{72012541-9CC0-4FE1-A90A-D05514DBC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Freeform 143">
                <a:extLst>
                  <a:ext uri="{FF2B5EF4-FFF2-40B4-BE49-F238E27FC236}">
                    <a16:creationId xmlns:a16="http://schemas.microsoft.com/office/drawing/2014/main" id="{E8E18685-C37E-48C2-AF49-70263B22C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Freeform 144">
                <a:extLst>
                  <a:ext uri="{FF2B5EF4-FFF2-40B4-BE49-F238E27FC236}">
                    <a16:creationId xmlns:a16="http://schemas.microsoft.com/office/drawing/2014/main" id="{50CC16BE-D7D1-401C-807E-641DF17DE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Freeform 145">
                <a:extLst>
                  <a:ext uri="{FF2B5EF4-FFF2-40B4-BE49-F238E27FC236}">
                    <a16:creationId xmlns:a16="http://schemas.microsoft.com/office/drawing/2014/main" id="{D09E4973-CA6C-4891-B8DD-9F54C1702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Freeform 146">
                <a:extLst>
                  <a:ext uri="{FF2B5EF4-FFF2-40B4-BE49-F238E27FC236}">
                    <a16:creationId xmlns:a16="http://schemas.microsoft.com/office/drawing/2014/main" id="{BB010A7A-2F4E-471F-BA3A-60B056A3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Freeform 147">
                <a:extLst>
                  <a:ext uri="{FF2B5EF4-FFF2-40B4-BE49-F238E27FC236}">
                    <a16:creationId xmlns:a16="http://schemas.microsoft.com/office/drawing/2014/main" id="{40D43253-3A75-42B5-AFAF-8F6845DFB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Freeform 148">
                <a:extLst>
                  <a:ext uri="{FF2B5EF4-FFF2-40B4-BE49-F238E27FC236}">
                    <a16:creationId xmlns:a16="http://schemas.microsoft.com/office/drawing/2014/main" id="{E4E1D0CC-5C28-4069-9511-2967557EE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Freeform 149">
                <a:extLst>
                  <a:ext uri="{FF2B5EF4-FFF2-40B4-BE49-F238E27FC236}">
                    <a16:creationId xmlns:a16="http://schemas.microsoft.com/office/drawing/2014/main" id="{C1A9431A-A413-4836-BEB8-14B0F237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Freeform 150">
                <a:extLst>
                  <a:ext uri="{FF2B5EF4-FFF2-40B4-BE49-F238E27FC236}">
                    <a16:creationId xmlns:a16="http://schemas.microsoft.com/office/drawing/2014/main" id="{9D2549EF-9636-428E-ADDD-FC282EC35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Freeform 151">
                <a:extLst>
                  <a:ext uri="{FF2B5EF4-FFF2-40B4-BE49-F238E27FC236}">
                    <a16:creationId xmlns:a16="http://schemas.microsoft.com/office/drawing/2014/main" id="{7E3F13C9-C40A-4BA9-9F34-41882E82E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Freeform 152">
                <a:extLst>
                  <a:ext uri="{FF2B5EF4-FFF2-40B4-BE49-F238E27FC236}">
                    <a16:creationId xmlns:a16="http://schemas.microsoft.com/office/drawing/2014/main" id="{B2A127BF-1B0E-453C-B05B-2555DA45B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Freeform 153">
                <a:extLst>
                  <a:ext uri="{FF2B5EF4-FFF2-40B4-BE49-F238E27FC236}">
                    <a16:creationId xmlns:a16="http://schemas.microsoft.com/office/drawing/2014/main" id="{D8E66B01-B750-4814-BE99-AA7B0987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Freeform 154">
                <a:extLst>
                  <a:ext uri="{FF2B5EF4-FFF2-40B4-BE49-F238E27FC236}">
                    <a16:creationId xmlns:a16="http://schemas.microsoft.com/office/drawing/2014/main" id="{DE671170-3FD2-4902-86A2-49BBF2703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Freeform 155">
                <a:extLst>
                  <a:ext uri="{FF2B5EF4-FFF2-40B4-BE49-F238E27FC236}">
                    <a16:creationId xmlns:a16="http://schemas.microsoft.com/office/drawing/2014/main" id="{D3573898-DB83-4F49-B0CA-0BC84EAB1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Freeform 156">
                <a:extLst>
                  <a:ext uri="{FF2B5EF4-FFF2-40B4-BE49-F238E27FC236}">
                    <a16:creationId xmlns:a16="http://schemas.microsoft.com/office/drawing/2014/main" id="{A13F546F-2BA8-4926-959A-F8D2DE574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Freeform 157">
                <a:extLst>
                  <a:ext uri="{FF2B5EF4-FFF2-40B4-BE49-F238E27FC236}">
                    <a16:creationId xmlns:a16="http://schemas.microsoft.com/office/drawing/2014/main" id="{BADFB25E-5BAA-403F-86C8-53665C7C5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Freeform 158">
                <a:extLst>
                  <a:ext uri="{FF2B5EF4-FFF2-40B4-BE49-F238E27FC236}">
                    <a16:creationId xmlns:a16="http://schemas.microsoft.com/office/drawing/2014/main" id="{E154FEB8-93D7-4F2C-8050-B682DF46D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Freeform 159">
                <a:extLst>
                  <a:ext uri="{FF2B5EF4-FFF2-40B4-BE49-F238E27FC236}">
                    <a16:creationId xmlns:a16="http://schemas.microsoft.com/office/drawing/2014/main" id="{D48EF682-0B36-4979-AA60-E7066FA36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Freeform 160">
                <a:extLst>
                  <a:ext uri="{FF2B5EF4-FFF2-40B4-BE49-F238E27FC236}">
                    <a16:creationId xmlns:a16="http://schemas.microsoft.com/office/drawing/2014/main" id="{234F3BDF-9D46-4A5D-933B-5BFB10344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Freeform 161">
                <a:extLst>
                  <a:ext uri="{FF2B5EF4-FFF2-40B4-BE49-F238E27FC236}">
                    <a16:creationId xmlns:a16="http://schemas.microsoft.com/office/drawing/2014/main" id="{761860B7-5FA3-4D57-B281-E915A6B60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Freeform 162">
                <a:extLst>
                  <a:ext uri="{FF2B5EF4-FFF2-40B4-BE49-F238E27FC236}">
                    <a16:creationId xmlns:a16="http://schemas.microsoft.com/office/drawing/2014/main" id="{B046ABD2-CA72-4F6A-A417-2CE08064A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Freeform 163">
                <a:extLst>
                  <a:ext uri="{FF2B5EF4-FFF2-40B4-BE49-F238E27FC236}">
                    <a16:creationId xmlns:a16="http://schemas.microsoft.com/office/drawing/2014/main" id="{E1318D8D-1888-4B26-A054-2841753B9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Freeform 164">
                <a:extLst>
                  <a:ext uri="{FF2B5EF4-FFF2-40B4-BE49-F238E27FC236}">
                    <a16:creationId xmlns:a16="http://schemas.microsoft.com/office/drawing/2014/main" id="{7D1ACBD0-5D68-4F7F-A505-0C428E6B1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Freeform 165">
                <a:extLst>
                  <a:ext uri="{FF2B5EF4-FFF2-40B4-BE49-F238E27FC236}">
                    <a16:creationId xmlns:a16="http://schemas.microsoft.com/office/drawing/2014/main" id="{DA717D09-D0C3-410D-BEE8-EA1C17AE7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Freeform 166">
                <a:extLst>
                  <a:ext uri="{FF2B5EF4-FFF2-40B4-BE49-F238E27FC236}">
                    <a16:creationId xmlns:a16="http://schemas.microsoft.com/office/drawing/2014/main" id="{AB601EC1-D664-4E48-81CA-A8B25AA0D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Freeform 167">
                <a:extLst>
                  <a:ext uri="{FF2B5EF4-FFF2-40B4-BE49-F238E27FC236}">
                    <a16:creationId xmlns:a16="http://schemas.microsoft.com/office/drawing/2014/main" id="{1AF94C3E-1FEC-49D2-89F0-4FD060B9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Freeform 168">
                <a:extLst>
                  <a:ext uri="{FF2B5EF4-FFF2-40B4-BE49-F238E27FC236}">
                    <a16:creationId xmlns:a16="http://schemas.microsoft.com/office/drawing/2014/main" id="{3A744878-B738-4AB3-A6FA-60A7D40BE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Freeform 169">
                <a:extLst>
                  <a:ext uri="{FF2B5EF4-FFF2-40B4-BE49-F238E27FC236}">
                    <a16:creationId xmlns:a16="http://schemas.microsoft.com/office/drawing/2014/main" id="{52878CE0-8F23-4160-B366-5B2D55FF8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Freeform 170">
                <a:extLst>
                  <a:ext uri="{FF2B5EF4-FFF2-40B4-BE49-F238E27FC236}">
                    <a16:creationId xmlns:a16="http://schemas.microsoft.com/office/drawing/2014/main" id="{FE469C81-DB03-45B7-B55F-E7F93B160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Freeform 171">
                <a:extLst>
                  <a:ext uri="{FF2B5EF4-FFF2-40B4-BE49-F238E27FC236}">
                    <a16:creationId xmlns:a16="http://schemas.microsoft.com/office/drawing/2014/main" id="{88CB8A77-69C0-475C-A18B-37610FB09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Freeform 172">
                <a:extLst>
                  <a:ext uri="{FF2B5EF4-FFF2-40B4-BE49-F238E27FC236}">
                    <a16:creationId xmlns:a16="http://schemas.microsoft.com/office/drawing/2014/main" id="{CDE47140-F994-4491-8DF9-BDE691D65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Freeform 173">
                <a:extLst>
                  <a:ext uri="{FF2B5EF4-FFF2-40B4-BE49-F238E27FC236}">
                    <a16:creationId xmlns:a16="http://schemas.microsoft.com/office/drawing/2014/main" id="{0D97643F-32EC-4F54-8675-DD6857C25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Freeform 174">
                <a:extLst>
                  <a:ext uri="{FF2B5EF4-FFF2-40B4-BE49-F238E27FC236}">
                    <a16:creationId xmlns:a16="http://schemas.microsoft.com/office/drawing/2014/main" id="{212AEEC1-AEDD-4C9F-9F33-2816D2AC7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Freeform 175">
                <a:extLst>
                  <a:ext uri="{FF2B5EF4-FFF2-40B4-BE49-F238E27FC236}">
                    <a16:creationId xmlns:a16="http://schemas.microsoft.com/office/drawing/2014/main" id="{66309E22-F7A7-4C00-B87B-86D179ADC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Freeform 176">
                <a:extLst>
                  <a:ext uri="{FF2B5EF4-FFF2-40B4-BE49-F238E27FC236}">
                    <a16:creationId xmlns:a16="http://schemas.microsoft.com/office/drawing/2014/main" id="{BB4CD100-B780-4125-A3A2-2B297ADD1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Freeform 177">
                <a:extLst>
                  <a:ext uri="{FF2B5EF4-FFF2-40B4-BE49-F238E27FC236}">
                    <a16:creationId xmlns:a16="http://schemas.microsoft.com/office/drawing/2014/main" id="{031F6290-2687-4C72-8CA9-B1D1E94F8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Freeform 178">
                <a:extLst>
                  <a:ext uri="{FF2B5EF4-FFF2-40B4-BE49-F238E27FC236}">
                    <a16:creationId xmlns:a16="http://schemas.microsoft.com/office/drawing/2014/main" id="{B8B32E8D-2A96-4F56-B528-DDEB4F1AF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Freeform 179">
                <a:extLst>
                  <a:ext uri="{FF2B5EF4-FFF2-40B4-BE49-F238E27FC236}">
                    <a16:creationId xmlns:a16="http://schemas.microsoft.com/office/drawing/2014/main" id="{E5A94395-ABD9-4927-9B0E-5667DE98C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Freeform 180">
                <a:extLst>
                  <a:ext uri="{FF2B5EF4-FFF2-40B4-BE49-F238E27FC236}">
                    <a16:creationId xmlns:a16="http://schemas.microsoft.com/office/drawing/2014/main" id="{5F70804D-D70D-400E-B779-612096B0A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Freeform 181">
                <a:extLst>
                  <a:ext uri="{FF2B5EF4-FFF2-40B4-BE49-F238E27FC236}">
                    <a16:creationId xmlns:a16="http://schemas.microsoft.com/office/drawing/2014/main" id="{F4A3E7D8-784B-403A-B364-A8ADBFD5F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Freeform 182">
                <a:extLst>
                  <a:ext uri="{FF2B5EF4-FFF2-40B4-BE49-F238E27FC236}">
                    <a16:creationId xmlns:a16="http://schemas.microsoft.com/office/drawing/2014/main" id="{CFE98150-64F4-47D0-94F7-7BF90B942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Freeform 183">
                <a:extLst>
                  <a:ext uri="{FF2B5EF4-FFF2-40B4-BE49-F238E27FC236}">
                    <a16:creationId xmlns:a16="http://schemas.microsoft.com/office/drawing/2014/main" id="{395E18B9-307C-446E-B286-7C8DB7DCC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Freeform 184">
                <a:extLst>
                  <a:ext uri="{FF2B5EF4-FFF2-40B4-BE49-F238E27FC236}">
                    <a16:creationId xmlns:a16="http://schemas.microsoft.com/office/drawing/2014/main" id="{85F1BCF7-DBDC-4B3E-A533-127CE6233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Freeform 185">
                <a:extLst>
                  <a:ext uri="{FF2B5EF4-FFF2-40B4-BE49-F238E27FC236}">
                    <a16:creationId xmlns:a16="http://schemas.microsoft.com/office/drawing/2014/main" id="{1495D8E2-7EC8-4886-BD24-4AA6C725D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Freeform 186">
                <a:extLst>
                  <a:ext uri="{FF2B5EF4-FFF2-40B4-BE49-F238E27FC236}">
                    <a16:creationId xmlns:a16="http://schemas.microsoft.com/office/drawing/2014/main" id="{CA8B4FF6-C715-4939-BB7A-8D0AB05B4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Freeform 187">
                <a:extLst>
                  <a:ext uri="{FF2B5EF4-FFF2-40B4-BE49-F238E27FC236}">
                    <a16:creationId xmlns:a16="http://schemas.microsoft.com/office/drawing/2014/main" id="{17C4F6A0-87A0-414C-8E7D-BC7F0F1B5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Freeform 188">
                <a:extLst>
                  <a:ext uri="{FF2B5EF4-FFF2-40B4-BE49-F238E27FC236}">
                    <a16:creationId xmlns:a16="http://schemas.microsoft.com/office/drawing/2014/main" id="{986C6694-0002-4530-93C8-D34BA5499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Freeform 189">
                <a:extLst>
                  <a:ext uri="{FF2B5EF4-FFF2-40B4-BE49-F238E27FC236}">
                    <a16:creationId xmlns:a16="http://schemas.microsoft.com/office/drawing/2014/main" id="{46FE9512-6DCD-454F-BE6E-9ADBEE1AB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Freeform 190">
                <a:extLst>
                  <a:ext uri="{FF2B5EF4-FFF2-40B4-BE49-F238E27FC236}">
                    <a16:creationId xmlns:a16="http://schemas.microsoft.com/office/drawing/2014/main" id="{82A398B6-B195-473B-ADC7-78DA2266E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Freeform 191">
                <a:extLst>
                  <a:ext uri="{FF2B5EF4-FFF2-40B4-BE49-F238E27FC236}">
                    <a16:creationId xmlns:a16="http://schemas.microsoft.com/office/drawing/2014/main" id="{FB84855F-8F0E-46D6-A38B-FB3364472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Freeform 192">
                <a:extLst>
                  <a:ext uri="{FF2B5EF4-FFF2-40B4-BE49-F238E27FC236}">
                    <a16:creationId xmlns:a16="http://schemas.microsoft.com/office/drawing/2014/main" id="{7D090342-FD06-4D6E-8F14-68DAA5679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Freeform 193">
                <a:extLst>
                  <a:ext uri="{FF2B5EF4-FFF2-40B4-BE49-F238E27FC236}">
                    <a16:creationId xmlns:a16="http://schemas.microsoft.com/office/drawing/2014/main" id="{02B76B8D-CB8E-4E5B-856B-0294E367F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Freeform 194">
                <a:extLst>
                  <a:ext uri="{FF2B5EF4-FFF2-40B4-BE49-F238E27FC236}">
                    <a16:creationId xmlns:a16="http://schemas.microsoft.com/office/drawing/2014/main" id="{F6F4BF33-8E30-4503-8821-1F302E807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Freeform 195">
                <a:extLst>
                  <a:ext uri="{FF2B5EF4-FFF2-40B4-BE49-F238E27FC236}">
                    <a16:creationId xmlns:a16="http://schemas.microsoft.com/office/drawing/2014/main" id="{DCC99236-51BE-4582-818A-431F01198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Freeform 196">
                <a:extLst>
                  <a:ext uri="{FF2B5EF4-FFF2-40B4-BE49-F238E27FC236}">
                    <a16:creationId xmlns:a16="http://schemas.microsoft.com/office/drawing/2014/main" id="{6712437B-D4FA-42E1-B728-1A67D20D3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Freeform 197">
                <a:extLst>
                  <a:ext uri="{FF2B5EF4-FFF2-40B4-BE49-F238E27FC236}">
                    <a16:creationId xmlns:a16="http://schemas.microsoft.com/office/drawing/2014/main" id="{9FE01B3D-255A-460B-BA3C-0E2C3904A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Freeform 198">
                <a:extLst>
                  <a:ext uri="{FF2B5EF4-FFF2-40B4-BE49-F238E27FC236}">
                    <a16:creationId xmlns:a16="http://schemas.microsoft.com/office/drawing/2014/main" id="{D13A6041-962F-4093-88AD-E9C4346EC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Freeform 199">
                <a:extLst>
                  <a:ext uri="{FF2B5EF4-FFF2-40B4-BE49-F238E27FC236}">
                    <a16:creationId xmlns:a16="http://schemas.microsoft.com/office/drawing/2014/main" id="{761E37E1-AA33-4927-972C-11BCEF4CA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Freeform 200">
                <a:extLst>
                  <a:ext uri="{FF2B5EF4-FFF2-40B4-BE49-F238E27FC236}">
                    <a16:creationId xmlns:a16="http://schemas.microsoft.com/office/drawing/2014/main" id="{FFA36F9A-89CF-4D77-973F-CEBD23D4C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Freeform 201">
                <a:extLst>
                  <a:ext uri="{FF2B5EF4-FFF2-40B4-BE49-F238E27FC236}">
                    <a16:creationId xmlns:a16="http://schemas.microsoft.com/office/drawing/2014/main" id="{BBC7721C-6EB1-42CB-B5F4-F6289CF8D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Freeform 202">
                <a:extLst>
                  <a:ext uri="{FF2B5EF4-FFF2-40B4-BE49-F238E27FC236}">
                    <a16:creationId xmlns:a16="http://schemas.microsoft.com/office/drawing/2014/main" id="{75FF5EAE-5ACA-4B0F-9D62-55C96BCDF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Freeform 203">
                <a:extLst>
                  <a:ext uri="{FF2B5EF4-FFF2-40B4-BE49-F238E27FC236}">
                    <a16:creationId xmlns:a16="http://schemas.microsoft.com/office/drawing/2014/main" id="{AFA317F4-3FC2-4BE9-901D-FDEBE12F8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Freeform 204">
                <a:extLst>
                  <a:ext uri="{FF2B5EF4-FFF2-40B4-BE49-F238E27FC236}">
                    <a16:creationId xmlns:a16="http://schemas.microsoft.com/office/drawing/2014/main" id="{86A90A77-39C1-4F77-946A-979090239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Freeform 205">
                <a:extLst>
                  <a:ext uri="{FF2B5EF4-FFF2-40B4-BE49-F238E27FC236}">
                    <a16:creationId xmlns:a16="http://schemas.microsoft.com/office/drawing/2014/main" id="{915A144C-C3E4-4AB1-B7D4-5B4F6542D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" name="Freeform 206">
              <a:extLst>
                <a:ext uri="{FF2B5EF4-FFF2-40B4-BE49-F238E27FC236}">
                  <a16:creationId xmlns:a16="http://schemas.microsoft.com/office/drawing/2014/main" id="{C12BE9D4-7145-41D1-9C6F-0B0509ED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207">
              <a:extLst>
                <a:ext uri="{FF2B5EF4-FFF2-40B4-BE49-F238E27FC236}">
                  <a16:creationId xmlns:a16="http://schemas.microsoft.com/office/drawing/2014/main" id="{4B3DA629-8354-4EEA-A7D7-425B76C28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208">
              <a:extLst>
                <a:ext uri="{FF2B5EF4-FFF2-40B4-BE49-F238E27FC236}">
                  <a16:creationId xmlns:a16="http://schemas.microsoft.com/office/drawing/2014/main" id="{C722471E-2EE8-44F5-90E8-B18425EA7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209">
              <a:extLst>
                <a:ext uri="{FF2B5EF4-FFF2-40B4-BE49-F238E27FC236}">
                  <a16:creationId xmlns:a16="http://schemas.microsoft.com/office/drawing/2014/main" id="{7141CF4F-D571-468F-9394-9893AEDC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210">
              <a:extLst>
                <a:ext uri="{FF2B5EF4-FFF2-40B4-BE49-F238E27FC236}">
                  <a16:creationId xmlns:a16="http://schemas.microsoft.com/office/drawing/2014/main" id="{1A90AD5E-0D50-49C7-BF45-B7030B24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211">
              <a:extLst>
                <a:ext uri="{FF2B5EF4-FFF2-40B4-BE49-F238E27FC236}">
                  <a16:creationId xmlns:a16="http://schemas.microsoft.com/office/drawing/2014/main" id="{0410A839-0C5C-40D9-96BA-7C5632DB7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212">
              <a:extLst>
                <a:ext uri="{FF2B5EF4-FFF2-40B4-BE49-F238E27FC236}">
                  <a16:creationId xmlns:a16="http://schemas.microsoft.com/office/drawing/2014/main" id="{B044A5D1-210B-4298-A4D4-C6842FBDD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213">
              <a:extLst>
                <a:ext uri="{FF2B5EF4-FFF2-40B4-BE49-F238E27FC236}">
                  <a16:creationId xmlns:a16="http://schemas.microsoft.com/office/drawing/2014/main" id="{9322B3C5-D21C-4B65-AF67-4B6DE1429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214">
              <a:extLst>
                <a:ext uri="{FF2B5EF4-FFF2-40B4-BE49-F238E27FC236}">
                  <a16:creationId xmlns:a16="http://schemas.microsoft.com/office/drawing/2014/main" id="{5050EC4D-39D1-4B75-A503-C1811356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215">
              <a:extLst>
                <a:ext uri="{FF2B5EF4-FFF2-40B4-BE49-F238E27FC236}">
                  <a16:creationId xmlns:a16="http://schemas.microsoft.com/office/drawing/2014/main" id="{756DC2FE-C2E1-46A4-865E-1F23C34DB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216">
              <a:extLst>
                <a:ext uri="{FF2B5EF4-FFF2-40B4-BE49-F238E27FC236}">
                  <a16:creationId xmlns:a16="http://schemas.microsoft.com/office/drawing/2014/main" id="{EB29A4D0-35BF-46AF-8027-AC7C66BA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217">
              <a:extLst>
                <a:ext uri="{FF2B5EF4-FFF2-40B4-BE49-F238E27FC236}">
                  <a16:creationId xmlns:a16="http://schemas.microsoft.com/office/drawing/2014/main" id="{7D11498E-5E75-4807-981D-3B18CF6C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218">
              <a:extLst>
                <a:ext uri="{FF2B5EF4-FFF2-40B4-BE49-F238E27FC236}">
                  <a16:creationId xmlns:a16="http://schemas.microsoft.com/office/drawing/2014/main" id="{8A8495EE-4426-4095-8645-F2DD7D0D1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219">
              <a:extLst>
                <a:ext uri="{FF2B5EF4-FFF2-40B4-BE49-F238E27FC236}">
                  <a16:creationId xmlns:a16="http://schemas.microsoft.com/office/drawing/2014/main" id="{536BC116-83B8-43C4-902C-0693CDF11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220">
              <a:extLst>
                <a:ext uri="{FF2B5EF4-FFF2-40B4-BE49-F238E27FC236}">
                  <a16:creationId xmlns:a16="http://schemas.microsoft.com/office/drawing/2014/main" id="{94820C5B-3ACE-4DB5-846B-F5087574A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221">
              <a:extLst>
                <a:ext uri="{FF2B5EF4-FFF2-40B4-BE49-F238E27FC236}">
                  <a16:creationId xmlns:a16="http://schemas.microsoft.com/office/drawing/2014/main" id="{E4989A07-8191-4B2E-A5DA-3F3A97227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222">
              <a:extLst>
                <a:ext uri="{FF2B5EF4-FFF2-40B4-BE49-F238E27FC236}">
                  <a16:creationId xmlns:a16="http://schemas.microsoft.com/office/drawing/2014/main" id="{E34F1A09-0047-43BB-85CB-CA44B3275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223">
              <a:extLst>
                <a:ext uri="{FF2B5EF4-FFF2-40B4-BE49-F238E27FC236}">
                  <a16:creationId xmlns:a16="http://schemas.microsoft.com/office/drawing/2014/main" id="{264D40A5-5B48-410D-8BE9-D07FB8D93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224">
              <a:extLst>
                <a:ext uri="{FF2B5EF4-FFF2-40B4-BE49-F238E27FC236}">
                  <a16:creationId xmlns:a16="http://schemas.microsoft.com/office/drawing/2014/main" id="{B3128468-5177-41E2-8D10-2C83D5D2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225">
              <a:extLst>
                <a:ext uri="{FF2B5EF4-FFF2-40B4-BE49-F238E27FC236}">
                  <a16:creationId xmlns:a16="http://schemas.microsoft.com/office/drawing/2014/main" id="{861464DC-0BFC-44F2-B84A-5A68CEE03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226">
              <a:extLst>
                <a:ext uri="{FF2B5EF4-FFF2-40B4-BE49-F238E27FC236}">
                  <a16:creationId xmlns:a16="http://schemas.microsoft.com/office/drawing/2014/main" id="{39B3E59F-5408-4CF3-A91D-6DB7222D7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227">
              <a:extLst>
                <a:ext uri="{FF2B5EF4-FFF2-40B4-BE49-F238E27FC236}">
                  <a16:creationId xmlns:a16="http://schemas.microsoft.com/office/drawing/2014/main" id="{82CDADBE-02EB-4193-B03A-013728908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228">
              <a:extLst>
                <a:ext uri="{FF2B5EF4-FFF2-40B4-BE49-F238E27FC236}">
                  <a16:creationId xmlns:a16="http://schemas.microsoft.com/office/drawing/2014/main" id="{C82192F6-889F-4FA6-9378-017F11E5A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229">
              <a:extLst>
                <a:ext uri="{FF2B5EF4-FFF2-40B4-BE49-F238E27FC236}">
                  <a16:creationId xmlns:a16="http://schemas.microsoft.com/office/drawing/2014/main" id="{2D7B665A-805C-47A9-9279-023F1B71D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230">
              <a:extLst>
                <a:ext uri="{FF2B5EF4-FFF2-40B4-BE49-F238E27FC236}">
                  <a16:creationId xmlns:a16="http://schemas.microsoft.com/office/drawing/2014/main" id="{4A46BFA1-7550-4FDE-8E2D-A795A53C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231">
              <a:extLst>
                <a:ext uri="{FF2B5EF4-FFF2-40B4-BE49-F238E27FC236}">
                  <a16:creationId xmlns:a16="http://schemas.microsoft.com/office/drawing/2014/main" id="{B0D6A26A-5A7E-4555-8583-6D6F4AF21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232">
              <a:extLst>
                <a:ext uri="{FF2B5EF4-FFF2-40B4-BE49-F238E27FC236}">
                  <a16:creationId xmlns:a16="http://schemas.microsoft.com/office/drawing/2014/main" id="{97D909F3-FD48-47D9-8E72-DDBB29738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233">
              <a:extLst>
                <a:ext uri="{FF2B5EF4-FFF2-40B4-BE49-F238E27FC236}">
                  <a16:creationId xmlns:a16="http://schemas.microsoft.com/office/drawing/2014/main" id="{08554786-4118-440E-A9D7-319F21AC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234">
              <a:extLst>
                <a:ext uri="{FF2B5EF4-FFF2-40B4-BE49-F238E27FC236}">
                  <a16:creationId xmlns:a16="http://schemas.microsoft.com/office/drawing/2014/main" id="{E97ABDEF-4903-4CA4-92B7-B2A8D4B0A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235">
              <a:extLst>
                <a:ext uri="{FF2B5EF4-FFF2-40B4-BE49-F238E27FC236}">
                  <a16:creationId xmlns:a16="http://schemas.microsoft.com/office/drawing/2014/main" id="{DA37405B-AF99-43DF-8533-B9773E9BB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236">
              <a:extLst>
                <a:ext uri="{FF2B5EF4-FFF2-40B4-BE49-F238E27FC236}">
                  <a16:creationId xmlns:a16="http://schemas.microsoft.com/office/drawing/2014/main" id="{97D7A720-0C7D-4CE5-A639-E56E41958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237">
              <a:extLst>
                <a:ext uri="{FF2B5EF4-FFF2-40B4-BE49-F238E27FC236}">
                  <a16:creationId xmlns:a16="http://schemas.microsoft.com/office/drawing/2014/main" id="{853BAB09-B441-48E1-A8DD-6D3B22DA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238">
              <a:extLst>
                <a:ext uri="{FF2B5EF4-FFF2-40B4-BE49-F238E27FC236}">
                  <a16:creationId xmlns:a16="http://schemas.microsoft.com/office/drawing/2014/main" id="{D86F4D49-6282-4F49-BA92-0CEB3C4EA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239">
              <a:extLst>
                <a:ext uri="{FF2B5EF4-FFF2-40B4-BE49-F238E27FC236}">
                  <a16:creationId xmlns:a16="http://schemas.microsoft.com/office/drawing/2014/main" id="{95D583E9-30B7-4021-BD83-83E1884C0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240">
              <a:extLst>
                <a:ext uri="{FF2B5EF4-FFF2-40B4-BE49-F238E27FC236}">
                  <a16:creationId xmlns:a16="http://schemas.microsoft.com/office/drawing/2014/main" id="{D5121AA9-1937-4EC9-A591-3FC619F71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241">
              <a:extLst>
                <a:ext uri="{FF2B5EF4-FFF2-40B4-BE49-F238E27FC236}">
                  <a16:creationId xmlns:a16="http://schemas.microsoft.com/office/drawing/2014/main" id="{E43D19D5-458D-4820-B79A-FF79DBFFF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242">
              <a:extLst>
                <a:ext uri="{FF2B5EF4-FFF2-40B4-BE49-F238E27FC236}">
                  <a16:creationId xmlns:a16="http://schemas.microsoft.com/office/drawing/2014/main" id="{184295E1-1D47-44B8-8181-84FDCB414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243">
              <a:extLst>
                <a:ext uri="{FF2B5EF4-FFF2-40B4-BE49-F238E27FC236}">
                  <a16:creationId xmlns:a16="http://schemas.microsoft.com/office/drawing/2014/main" id="{7F2B2B50-97D5-4CDD-B269-F46192A13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Freeform 244">
              <a:extLst>
                <a:ext uri="{FF2B5EF4-FFF2-40B4-BE49-F238E27FC236}">
                  <a16:creationId xmlns:a16="http://schemas.microsoft.com/office/drawing/2014/main" id="{6AE59C4A-AB19-4301-8924-B30BD8E3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245">
              <a:extLst>
                <a:ext uri="{FF2B5EF4-FFF2-40B4-BE49-F238E27FC236}">
                  <a16:creationId xmlns:a16="http://schemas.microsoft.com/office/drawing/2014/main" id="{6EF3A5D7-FD47-4966-B386-2486CE34C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246">
              <a:extLst>
                <a:ext uri="{FF2B5EF4-FFF2-40B4-BE49-F238E27FC236}">
                  <a16:creationId xmlns:a16="http://schemas.microsoft.com/office/drawing/2014/main" id="{516FC5D4-F5D9-40AF-BB65-40A95049F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247">
              <a:extLst>
                <a:ext uri="{FF2B5EF4-FFF2-40B4-BE49-F238E27FC236}">
                  <a16:creationId xmlns:a16="http://schemas.microsoft.com/office/drawing/2014/main" id="{13A76E11-681B-447A-A05D-70BA844F9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248">
              <a:extLst>
                <a:ext uri="{FF2B5EF4-FFF2-40B4-BE49-F238E27FC236}">
                  <a16:creationId xmlns:a16="http://schemas.microsoft.com/office/drawing/2014/main" id="{8DDAD085-9E9B-442A-AE66-A618F5954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249">
              <a:extLst>
                <a:ext uri="{FF2B5EF4-FFF2-40B4-BE49-F238E27FC236}">
                  <a16:creationId xmlns:a16="http://schemas.microsoft.com/office/drawing/2014/main" id="{23D4DF6D-B47A-4541-B5A0-E271F33F2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250">
              <a:extLst>
                <a:ext uri="{FF2B5EF4-FFF2-40B4-BE49-F238E27FC236}">
                  <a16:creationId xmlns:a16="http://schemas.microsoft.com/office/drawing/2014/main" id="{6DCF5467-6EAB-42C3-85A2-AA0AD3A5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251">
              <a:extLst>
                <a:ext uri="{FF2B5EF4-FFF2-40B4-BE49-F238E27FC236}">
                  <a16:creationId xmlns:a16="http://schemas.microsoft.com/office/drawing/2014/main" id="{D5AE6162-F4BA-444E-AD9D-F7C8CF71E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252">
              <a:extLst>
                <a:ext uri="{FF2B5EF4-FFF2-40B4-BE49-F238E27FC236}">
                  <a16:creationId xmlns:a16="http://schemas.microsoft.com/office/drawing/2014/main" id="{4E7A9007-C21E-4867-940E-E88AD41E0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Freeform 253">
              <a:extLst>
                <a:ext uri="{FF2B5EF4-FFF2-40B4-BE49-F238E27FC236}">
                  <a16:creationId xmlns:a16="http://schemas.microsoft.com/office/drawing/2014/main" id="{44F32797-1BC2-4B73-B9E5-EB780E46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254">
              <a:extLst>
                <a:ext uri="{FF2B5EF4-FFF2-40B4-BE49-F238E27FC236}">
                  <a16:creationId xmlns:a16="http://schemas.microsoft.com/office/drawing/2014/main" id="{11D221C6-D171-4C5C-B0A6-117A8C90D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255">
              <a:extLst>
                <a:ext uri="{FF2B5EF4-FFF2-40B4-BE49-F238E27FC236}">
                  <a16:creationId xmlns:a16="http://schemas.microsoft.com/office/drawing/2014/main" id="{3077E203-126F-430C-8F09-34D2BE3FC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256">
              <a:extLst>
                <a:ext uri="{FF2B5EF4-FFF2-40B4-BE49-F238E27FC236}">
                  <a16:creationId xmlns:a16="http://schemas.microsoft.com/office/drawing/2014/main" id="{41F684F2-636B-4205-9683-06D149C6F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257">
              <a:extLst>
                <a:ext uri="{FF2B5EF4-FFF2-40B4-BE49-F238E27FC236}">
                  <a16:creationId xmlns:a16="http://schemas.microsoft.com/office/drawing/2014/main" id="{C6F24712-645D-4CD9-9F33-65B52616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258">
              <a:extLst>
                <a:ext uri="{FF2B5EF4-FFF2-40B4-BE49-F238E27FC236}">
                  <a16:creationId xmlns:a16="http://schemas.microsoft.com/office/drawing/2014/main" id="{FC916124-20C1-4692-9BDF-56BCD2FD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259">
              <a:extLst>
                <a:ext uri="{FF2B5EF4-FFF2-40B4-BE49-F238E27FC236}">
                  <a16:creationId xmlns:a16="http://schemas.microsoft.com/office/drawing/2014/main" id="{44E20BFF-815E-4438-BB9F-CE5E2CF55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260">
              <a:extLst>
                <a:ext uri="{FF2B5EF4-FFF2-40B4-BE49-F238E27FC236}">
                  <a16:creationId xmlns:a16="http://schemas.microsoft.com/office/drawing/2014/main" id="{41A5501C-8D1B-4328-A82D-BF1D21192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261">
              <a:extLst>
                <a:ext uri="{FF2B5EF4-FFF2-40B4-BE49-F238E27FC236}">
                  <a16:creationId xmlns:a16="http://schemas.microsoft.com/office/drawing/2014/main" id="{6318CE10-696A-4AD0-A420-949484E73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262">
              <a:extLst>
                <a:ext uri="{FF2B5EF4-FFF2-40B4-BE49-F238E27FC236}">
                  <a16:creationId xmlns:a16="http://schemas.microsoft.com/office/drawing/2014/main" id="{1DA7CF24-D610-42BF-AD0F-2C97BB93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263">
              <a:extLst>
                <a:ext uri="{FF2B5EF4-FFF2-40B4-BE49-F238E27FC236}">
                  <a16:creationId xmlns:a16="http://schemas.microsoft.com/office/drawing/2014/main" id="{80292E43-0733-4386-B6BC-A7C027519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264">
              <a:extLst>
                <a:ext uri="{FF2B5EF4-FFF2-40B4-BE49-F238E27FC236}">
                  <a16:creationId xmlns:a16="http://schemas.microsoft.com/office/drawing/2014/main" id="{93BBDAE0-C00D-48F6-AE73-1FECDD621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265">
              <a:extLst>
                <a:ext uri="{FF2B5EF4-FFF2-40B4-BE49-F238E27FC236}">
                  <a16:creationId xmlns:a16="http://schemas.microsoft.com/office/drawing/2014/main" id="{E685F14F-5BA1-4D67-89B9-207FCF7A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266">
              <a:extLst>
                <a:ext uri="{FF2B5EF4-FFF2-40B4-BE49-F238E27FC236}">
                  <a16:creationId xmlns:a16="http://schemas.microsoft.com/office/drawing/2014/main" id="{C678A338-CFA6-4481-B8E4-A7C27D4EF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267">
              <a:extLst>
                <a:ext uri="{FF2B5EF4-FFF2-40B4-BE49-F238E27FC236}">
                  <a16:creationId xmlns:a16="http://schemas.microsoft.com/office/drawing/2014/main" id="{A8786A09-A411-4645-904D-DF5C284A0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268">
              <a:extLst>
                <a:ext uri="{FF2B5EF4-FFF2-40B4-BE49-F238E27FC236}">
                  <a16:creationId xmlns:a16="http://schemas.microsoft.com/office/drawing/2014/main" id="{09F26CBF-39C4-4952-87BF-032044208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269">
              <a:extLst>
                <a:ext uri="{FF2B5EF4-FFF2-40B4-BE49-F238E27FC236}">
                  <a16:creationId xmlns:a16="http://schemas.microsoft.com/office/drawing/2014/main" id="{86AA121A-2EC7-4A5A-9E7F-89914F30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270">
              <a:extLst>
                <a:ext uri="{FF2B5EF4-FFF2-40B4-BE49-F238E27FC236}">
                  <a16:creationId xmlns:a16="http://schemas.microsoft.com/office/drawing/2014/main" id="{CA1C0B45-68CE-4E99-8FF7-17394447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271">
              <a:extLst>
                <a:ext uri="{FF2B5EF4-FFF2-40B4-BE49-F238E27FC236}">
                  <a16:creationId xmlns:a16="http://schemas.microsoft.com/office/drawing/2014/main" id="{DF7F7BAA-D129-492F-A498-BB3BDFAC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272">
              <a:extLst>
                <a:ext uri="{FF2B5EF4-FFF2-40B4-BE49-F238E27FC236}">
                  <a16:creationId xmlns:a16="http://schemas.microsoft.com/office/drawing/2014/main" id="{38493603-8A5C-4E86-B7ED-CD17E2B6D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273">
              <a:extLst>
                <a:ext uri="{FF2B5EF4-FFF2-40B4-BE49-F238E27FC236}">
                  <a16:creationId xmlns:a16="http://schemas.microsoft.com/office/drawing/2014/main" id="{FC141AD9-D2F4-4526-8477-103AD80D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274">
              <a:extLst>
                <a:ext uri="{FF2B5EF4-FFF2-40B4-BE49-F238E27FC236}">
                  <a16:creationId xmlns:a16="http://schemas.microsoft.com/office/drawing/2014/main" id="{8ACFCA86-0F0C-427C-B69D-3D5ED352F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275">
              <a:extLst>
                <a:ext uri="{FF2B5EF4-FFF2-40B4-BE49-F238E27FC236}">
                  <a16:creationId xmlns:a16="http://schemas.microsoft.com/office/drawing/2014/main" id="{DCA5972C-2426-4B62-AB79-31916351A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Freeform 276">
              <a:extLst>
                <a:ext uri="{FF2B5EF4-FFF2-40B4-BE49-F238E27FC236}">
                  <a16:creationId xmlns:a16="http://schemas.microsoft.com/office/drawing/2014/main" id="{20C402EC-140E-459D-A98D-C7CA56EEB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277">
              <a:extLst>
                <a:ext uri="{FF2B5EF4-FFF2-40B4-BE49-F238E27FC236}">
                  <a16:creationId xmlns:a16="http://schemas.microsoft.com/office/drawing/2014/main" id="{3764E70F-971F-4A2D-B2E7-18474BFE5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278">
              <a:extLst>
                <a:ext uri="{FF2B5EF4-FFF2-40B4-BE49-F238E27FC236}">
                  <a16:creationId xmlns:a16="http://schemas.microsoft.com/office/drawing/2014/main" id="{8CC963FE-75CF-42EF-800A-6AEAF39E8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279">
              <a:extLst>
                <a:ext uri="{FF2B5EF4-FFF2-40B4-BE49-F238E27FC236}">
                  <a16:creationId xmlns:a16="http://schemas.microsoft.com/office/drawing/2014/main" id="{B5F1360F-B885-42FD-8E67-7D863FDFC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280">
              <a:extLst>
                <a:ext uri="{FF2B5EF4-FFF2-40B4-BE49-F238E27FC236}">
                  <a16:creationId xmlns:a16="http://schemas.microsoft.com/office/drawing/2014/main" id="{84ED7331-5B39-440B-A90F-F3326D238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281">
              <a:extLst>
                <a:ext uri="{FF2B5EF4-FFF2-40B4-BE49-F238E27FC236}">
                  <a16:creationId xmlns:a16="http://schemas.microsoft.com/office/drawing/2014/main" id="{25FB21B2-9A7F-4E9E-992F-29CC7F8C7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282">
              <a:extLst>
                <a:ext uri="{FF2B5EF4-FFF2-40B4-BE49-F238E27FC236}">
                  <a16:creationId xmlns:a16="http://schemas.microsoft.com/office/drawing/2014/main" id="{E0E9C01D-34DE-413D-A314-AAC64369A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283">
              <a:extLst>
                <a:ext uri="{FF2B5EF4-FFF2-40B4-BE49-F238E27FC236}">
                  <a16:creationId xmlns:a16="http://schemas.microsoft.com/office/drawing/2014/main" id="{36FCE4C6-58A1-4E1E-8144-C9D63FAA4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284">
              <a:extLst>
                <a:ext uri="{FF2B5EF4-FFF2-40B4-BE49-F238E27FC236}">
                  <a16:creationId xmlns:a16="http://schemas.microsoft.com/office/drawing/2014/main" id="{D1C56B74-3CD2-4B43-9388-364367E40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285">
              <a:extLst>
                <a:ext uri="{FF2B5EF4-FFF2-40B4-BE49-F238E27FC236}">
                  <a16:creationId xmlns:a16="http://schemas.microsoft.com/office/drawing/2014/main" id="{7ABA8F27-F3DF-4911-9BF6-8F6672AD4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286">
              <a:extLst>
                <a:ext uri="{FF2B5EF4-FFF2-40B4-BE49-F238E27FC236}">
                  <a16:creationId xmlns:a16="http://schemas.microsoft.com/office/drawing/2014/main" id="{ACC11FE7-A2F3-4072-90FC-B748F9B6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287">
              <a:extLst>
                <a:ext uri="{FF2B5EF4-FFF2-40B4-BE49-F238E27FC236}">
                  <a16:creationId xmlns:a16="http://schemas.microsoft.com/office/drawing/2014/main" id="{687BB87A-2F08-4C75-94C5-847DE2B7D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288">
              <a:extLst>
                <a:ext uri="{FF2B5EF4-FFF2-40B4-BE49-F238E27FC236}">
                  <a16:creationId xmlns:a16="http://schemas.microsoft.com/office/drawing/2014/main" id="{AEC6FC76-83EE-4196-87D0-04236BA89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289">
              <a:extLst>
                <a:ext uri="{FF2B5EF4-FFF2-40B4-BE49-F238E27FC236}">
                  <a16:creationId xmlns:a16="http://schemas.microsoft.com/office/drawing/2014/main" id="{163393E2-898D-4F86-8531-58F8DCC32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290">
              <a:extLst>
                <a:ext uri="{FF2B5EF4-FFF2-40B4-BE49-F238E27FC236}">
                  <a16:creationId xmlns:a16="http://schemas.microsoft.com/office/drawing/2014/main" id="{CDF0C640-A6BE-4A43-A871-3705BEEF2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291">
              <a:extLst>
                <a:ext uri="{FF2B5EF4-FFF2-40B4-BE49-F238E27FC236}">
                  <a16:creationId xmlns:a16="http://schemas.microsoft.com/office/drawing/2014/main" id="{DB557FA2-FEAF-4D86-A907-75D2F3948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292">
              <a:extLst>
                <a:ext uri="{FF2B5EF4-FFF2-40B4-BE49-F238E27FC236}">
                  <a16:creationId xmlns:a16="http://schemas.microsoft.com/office/drawing/2014/main" id="{B1B8F28C-C0E7-44BD-89C1-F799BC06E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293">
              <a:extLst>
                <a:ext uri="{FF2B5EF4-FFF2-40B4-BE49-F238E27FC236}">
                  <a16:creationId xmlns:a16="http://schemas.microsoft.com/office/drawing/2014/main" id="{CDA7E0F3-D55C-4DBD-8141-2434066C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294">
              <a:extLst>
                <a:ext uri="{FF2B5EF4-FFF2-40B4-BE49-F238E27FC236}">
                  <a16:creationId xmlns:a16="http://schemas.microsoft.com/office/drawing/2014/main" id="{AE978073-4250-4AB0-B599-D93A533C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295">
              <a:extLst>
                <a:ext uri="{FF2B5EF4-FFF2-40B4-BE49-F238E27FC236}">
                  <a16:creationId xmlns:a16="http://schemas.microsoft.com/office/drawing/2014/main" id="{563F4EDB-8647-415E-86F2-2CC4ED70B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296">
              <a:extLst>
                <a:ext uri="{FF2B5EF4-FFF2-40B4-BE49-F238E27FC236}">
                  <a16:creationId xmlns:a16="http://schemas.microsoft.com/office/drawing/2014/main" id="{414EF854-D310-490A-805D-40B3BA717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297">
              <a:extLst>
                <a:ext uri="{FF2B5EF4-FFF2-40B4-BE49-F238E27FC236}">
                  <a16:creationId xmlns:a16="http://schemas.microsoft.com/office/drawing/2014/main" id="{25DB1164-4F79-41F1-AF7C-83480FCD1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298">
              <a:extLst>
                <a:ext uri="{FF2B5EF4-FFF2-40B4-BE49-F238E27FC236}">
                  <a16:creationId xmlns:a16="http://schemas.microsoft.com/office/drawing/2014/main" id="{8A28F659-FBD4-4396-85EE-ECE7E2B03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299">
              <a:extLst>
                <a:ext uri="{FF2B5EF4-FFF2-40B4-BE49-F238E27FC236}">
                  <a16:creationId xmlns:a16="http://schemas.microsoft.com/office/drawing/2014/main" id="{11D8904F-07DB-44F8-8E90-45490F3D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300">
              <a:extLst>
                <a:ext uri="{FF2B5EF4-FFF2-40B4-BE49-F238E27FC236}">
                  <a16:creationId xmlns:a16="http://schemas.microsoft.com/office/drawing/2014/main" id="{D0F7C962-EBAF-4960-BC38-1F43D75D7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301">
              <a:extLst>
                <a:ext uri="{FF2B5EF4-FFF2-40B4-BE49-F238E27FC236}">
                  <a16:creationId xmlns:a16="http://schemas.microsoft.com/office/drawing/2014/main" id="{65A0067A-438E-469A-8BDD-B0F43C648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302">
              <a:extLst>
                <a:ext uri="{FF2B5EF4-FFF2-40B4-BE49-F238E27FC236}">
                  <a16:creationId xmlns:a16="http://schemas.microsoft.com/office/drawing/2014/main" id="{0F26FCBC-F72C-4C39-8E0B-976C5F4EF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303">
              <a:extLst>
                <a:ext uri="{FF2B5EF4-FFF2-40B4-BE49-F238E27FC236}">
                  <a16:creationId xmlns:a16="http://schemas.microsoft.com/office/drawing/2014/main" id="{56D0744E-0404-4EAF-B4A5-1697C664A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304">
              <a:extLst>
                <a:ext uri="{FF2B5EF4-FFF2-40B4-BE49-F238E27FC236}">
                  <a16:creationId xmlns:a16="http://schemas.microsoft.com/office/drawing/2014/main" id="{714CD060-2432-49DB-A5BF-8A834B56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305">
              <a:extLst>
                <a:ext uri="{FF2B5EF4-FFF2-40B4-BE49-F238E27FC236}">
                  <a16:creationId xmlns:a16="http://schemas.microsoft.com/office/drawing/2014/main" id="{F7D3A712-F0C9-4AA2-9478-DC5DC3101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306">
              <a:extLst>
                <a:ext uri="{FF2B5EF4-FFF2-40B4-BE49-F238E27FC236}">
                  <a16:creationId xmlns:a16="http://schemas.microsoft.com/office/drawing/2014/main" id="{05013D15-855B-4AAD-94F8-D68A20744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307">
              <a:extLst>
                <a:ext uri="{FF2B5EF4-FFF2-40B4-BE49-F238E27FC236}">
                  <a16:creationId xmlns:a16="http://schemas.microsoft.com/office/drawing/2014/main" id="{BEF3A5D2-6AF7-4A5E-A65F-2A8934D27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308">
              <a:extLst>
                <a:ext uri="{FF2B5EF4-FFF2-40B4-BE49-F238E27FC236}">
                  <a16:creationId xmlns:a16="http://schemas.microsoft.com/office/drawing/2014/main" id="{CD0005AE-C313-4B4D-9CBB-574592A70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" name="Freeform 309">
              <a:extLst>
                <a:ext uri="{FF2B5EF4-FFF2-40B4-BE49-F238E27FC236}">
                  <a16:creationId xmlns:a16="http://schemas.microsoft.com/office/drawing/2014/main" id="{E7FD5DD2-55AF-4472-8517-70A6E0DC5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" name="Freeform 310">
              <a:extLst>
                <a:ext uri="{FF2B5EF4-FFF2-40B4-BE49-F238E27FC236}">
                  <a16:creationId xmlns:a16="http://schemas.microsoft.com/office/drawing/2014/main" id="{5E11CAAB-7974-49D3-BB34-8FA351481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Freeform 311">
              <a:extLst>
                <a:ext uri="{FF2B5EF4-FFF2-40B4-BE49-F238E27FC236}">
                  <a16:creationId xmlns:a16="http://schemas.microsoft.com/office/drawing/2014/main" id="{A4439795-DFA3-4D28-B97B-B69BB1802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" name="Freeform 312">
              <a:extLst>
                <a:ext uri="{FF2B5EF4-FFF2-40B4-BE49-F238E27FC236}">
                  <a16:creationId xmlns:a16="http://schemas.microsoft.com/office/drawing/2014/main" id="{A78AB8CC-BA95-4550-86EA-F9B94653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" name="Freeform 313">
              <a:extLst>
                <a:ext uri="{FF2B5EF4-FFF2-40B4-BE49-F238E27FC236}">
                  <a16:creationId xmlns:a16="http://schemas.microsoft.com/office/drawing/2014/main" id="{CA7FC3B4-43F1-47BB-B789-40930731A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" name="Freeform 314">
              <a:extLst>
                <a:ext uri="{FF2B5EF4-FFF2-40B4-BE49-F238E27FC236}">
                  <a16:creationId xmlns:a16="http://schemas.microsoft.com/office/drawing/2014/main" id="{85C60A3C-2BF4-4E11-A799-A0412B6AD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" name="Freeform 315">
              <a:extLst>
                <a:ext uri="{FF2B5EF4-FFF2-40B4-BE49-F238E27FC236}">
                  <a16:creationId xmlns:a16="http://schemas.microsoft.com/office/drawing/2014/main" id="{48F0C110-703A-4E8E-AFFC-862157833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" name="Freeform 316">
              <a:extLst>
                <a:ext uri="{FF2B5EF4-FFF2-40B4-BE49-F238E27FC236}">
                  <a16:creationId xmlns:a16="http://schemas.microsoft.com/office/drawing/2014/main" id="{BD1885A3-5627-4D2C-8AB1-29EFCC67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" name="Freeform 317">
              <a:extLst>
                <a:ext uri="{FF2B5EF4-FFF2-40B4-BE49-F238E27FC236}">
                  <a16:creationId xmlns:a16="http://schemas.microsoft.com/office/drawing/2014/main" id="{80E18CF4-30A5-4D60-A233-04292A3BA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" name="Freeform 318">
              <a:extLst>
                <a:ext uri="{FF2B5EF4-FFF2-40B4-BE49-F238E27FC236}">
                  <a16:creationId xmlns:a16="http://schemas.microsoft.com/office/drawing/2014/main" id="{D6C9595F-97FF-427A-87F1-3B4708ADD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" name="Freeform 319">
              <a:extLst>
                <a:ext uri="{FF2B5EF4-FFF2-40B4-BE49-F238E27FC236}">
                  <a16:creationId xmlns:a16="http://schemas.microsoft.com/office/drawing/2014/main" id="{DEBA76F7-203A-4776-9901-C41DEBCD0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" name="Freeform 320">
              <a:extLst>
                <a:ext uri="{FF2B5EF4-FFF2-40B4-BE49-F238E27FC236}">
                  <a16:creationId xmlns:a16="http://schemas.microsoft.com/office/drawing/2014/main" id="{2034DB91-214A-4D6C-8BA7-9BF07861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" name="Freeform 321">
              <a:extLst>
                <a:ext uri="{FF2B5EF4-FFF2-40B4-BE49-F238E27FC236}">
                  <a16:creationId xmlns:a16="http://schemas.microsoft.com/office/drawing/2014/main" id="{A3CA928F-5057-46E9-87CD-76EBDA31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" name="Freeform 322">
              <a:extLst>
                <a:ext uri="{FF2B5EF4-FFF2-40B4-BE49-F238E27FC236}">
                  <a16:creationId xmlns:a16="http://schemas.microsoft.com/office/drawing/2014/main" id="{BE8E8D0B-BAF4-434F-B303-BD81A7DF4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" name="Freeform 323">
              <a:extLst>
                <a:ext uri="{FF2B5EF4-FFF2-40B4-BE49-F238E27FC236}">
                  <a16:creationId xmlns:a16="http://schemas.microsoft.com/office/drawing/2014/main" id="{F4FB116B-C037-49BC-81FD-5491F7394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" name="Freeform 324">
              <a:extLst>
                <a:ext uri="{FF2B5EF4-FFF2-40B4-BE49-F238E27FC236}">
                  <a16:creationId xmlns:a16="http://schemas.microsoft.com/office/drawing/2014/main" id="{D3210D81-8BBA-4B5C-B84E-253F142D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" name="Freeform 325">
              <a:extLst>
                <a:ext uri="{FF2B5EF4-FFF2-40B4-BE49-F238E27FC236}">
                  <a16:creationId xmlns:a16="http://schemas.microsoft.com/office/drawing/2014/main" id="{180D5AA7-9229-4336-9370-78A92F53A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4" name="Group 326">
            <a:extLst>
              <a:ext uri="{FF2B5EF4-FFF2-40B4-BE49-F238E27FC236}">
                <a16:creationId xmlns:a16="http://schemas.microsoft.com/office/drawing/2014/main" id="{04EF2772-4898-469B-8511-4CD515FA3F7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89100" cy="1689100"/>
            <a:chOff x="382" y="373"/>
            <a:chExt cx="1064" cy="1064"/>
          </a:xfrm>
        </p:grpSpPr>
        <p:grpSp>
          <p:nvGrpSpPr>
            <p:cNvPr id="2375" name="Group 327">
              <a:extLst>
                <a:ext uri="{FF2B5EF4-FFF2-40B4-BE49-F238E27FC236}">
                  <a16:creationId xmlns:a16="http://schemas.microsoft.com/office/drawing/2014/main" id="{784A3AB5-C678-4747-B4F8-3BF4CECD7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376" name="Freeform 328">
                <a:extLst>
                  <a:ext uri="{FF2B5EF4-FFF2-40B4-BE49-F238E27FC236}">
                    <a16:creationId xmlns:a16="http://schemas.microsoft.com/office/drawing/2014/main" id="{E21A594C-082B-4EBA-9413-3FDDD180A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Freeform 329">
                <a:extLst>
                  <a:ext uri="{FF2B5EF4-FFF2-40B4-BE49-F238E27FC236}">
                    <a16:creationId xmlns:a16="http://schemas.microsoft.com/office/drawing/2014/main" id="{2BC13C59-60F4-474A-9591-8E8E729E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Freeform 330">
                <a:extLst>
                  <a:ext uri="{FF2B5EF4-FFF2-40B4-BE49-F238E27FC236}">
                    <a16:creationId xmlns:a16="http://schemas.microsoft.com/office/drawing/2014/main" id="{103828B3-D9D0-4C64-83C5-5AB45DAA2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Freeform 331">
                <a:extLst>
                  <a:ext uri="{FF2B5EF4-FFF2-40B4-BE49-F238E27FC236}">
                    <a16:creationId xmlns:a16="http://schemas.microsoft.com/office/drawing/2014/main" id="{0BD1776A-D81B-4F10-9493-68B36D49C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" name="Freeform 332">
                <a:extLst>
                  <a:ext uri="{FF2B5EF4-FFF2-40B4-BE49-F238E27FC236}">
                    <a16:creationId xmlns:a16="http://schemas.microsoft.com/office/drawing/2014/main" id="{2D63CE85-8DA5-49BD-9EE8-8AAC41B95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" name="Freeform 333">
                <a:extLst>
                  <a:ext uri="{FF2B5EF4-FFF2-40B4-BE49-F238E27FC236}">
                    <a16:creationId xmlns:a16="http://schemas.microsoft.com/office/drawing/2014/main" id="{89468F22-339A-4187-B41B-E7BAA4F8B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" name="Freeform 334">
                <a:extLst>
                  <a:ext uri="{FF2B5EF4-FFF2-40B4-BE49-F238E27FC236}">
                    <a16:creationId xmlns:a16="http://schemas.microsoft.com/office/drawing/2014/main" id="{37C8A027-8DF2-4007-8F54-BE8536CDA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" name="Freeform 335">
                <a:extLst>
                  <a:ext uri="{FF2B5EF4-FFF2-40B4-BE49-F238E27FC236}">
                    <a16:creationId xmlns:a16="http://schemas.microsoft.com/office/drawing/2014/main" id="{4E8DF9CD-E98C-4AAC-B077-532CB0544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" name="Freeform 336">
                <a:extLst>
                  <a:ext uri="{FF2B5EF4-FFF2-40B4-BE49-F238E27FC236}">
                    <a16:creationId xmlns:a16="http://schemas.microsoft.com/office/drawing/2014/main" id="{E1DF472F-FBA7-4F5E-A4FF-C4237C29C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" name="Freeform 337">
                <a:extLst>
                  <a:ext uri="{FF2B5EF4-FFF2-40B4-BE49-F238E27FC236}">
                    <a16:creationId xmlns:a16="http://schemas.microsoft.com/office/drawing/2014/main" id="{1545DBC2-446C-4407-B73E-952D0E09A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" name="Freeform 338">
                <a:extLst>
                  <a:ext uri="{FF2B5EF4-FFF2-40B4-BE49-F238E27FC236}">
                    <a16:creationId xmlns:a16="http://schemas.microsoft.com/office/drawing/2014/main" id="{3AA956F7-B8CB-4C55-9478-74A409521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" name="Freeform 339">
                <a:extLst>
                  <a:ext uri="{FF2B5EF4-FFF2-40B4-BE49-F238E27FC236}">
                    <a16:creationId xmlns:a16="http://schemas.microsoft.com/office/drawing/2014/main" id="{F2B73575-3C18-48F8-99E3-7B7FC3473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" name="Freeform 340">
                <a:extLst>
                  <a:ext uri="{FF2B5EF4-FFF2-40B4-BE49-F238E27FC236}">
                    <a16:creationId xmlns:a16="http://schemas.microsoft.com/office/drawing/2014/main" id="{76513114-AF8C-4E7A-94F2-162190AD9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" name="Freeform 341">
                <a:extLst>
                  <a:ext uri="{FF2B5EF4-FFF2-40B4-BE49-F238E27FC236}">
                    <a16:creationId xmlns:a16="http://schemas.microsoft.com/office/drawing/2014/main" id="{5CC5041C-DF85-4955-80E4-0D246CB8D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" name="Freeform 342">
                <a:extLst>
                  <a:ext uri="{FF2B5EF4-FFF2-40B4-BE49-F238E27FC236}">
                    <a16:creationId xmlns:a16="http://schemas.microsoft.com/office/drawing/2014/main" id="{4E5E1F9F-5DC3-420F-9B59-970186DC7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" name="Freeform 343">
                <a:extLst>
                  <a:ext uri="{FF2B5EF4-FFF2-40B4-BE49-F238E27FC236}">
                    <a16:creationId xmlns:a16="http://schemas.microsoft.com/office/drawing/2014/main" id="{F3715DDF-6014-42E6-AE81-E24B740DE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" name="Freeform 344">
                <a:extLst>
                  <a:ext uri="{FF2B5EF4-FFF2-40B4-BE49-F238E27FC236}">
                    <a16:creationId xmlns:a16="http://schemas.microsoft.com/office/drawing/2014/main" id="{A1261062-D633-445A-8CA9-45C1BE583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" name="Freeform 345">
                <a:extLst>
                  <a:ext uri="{FF2B5EF4-FFF2-40B4-BE49-F238E27FC236}">
                    <a16:creationId xmlns:a16="http://schemas.microsoft.com/office/drawing/2014/main" id="{DE928369-AE9F-447A-BA39-947DA07BF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Freeform 346">
                <a:extLst>
                  <a:ext uri="{FF2B5EF4-FFF2-40B4-BE49-F238E27FC236}">
                    <a16:creationId xmlns:a16="http://schemas.microsoft.com/office/drawing/2014/main" id="{1A57E4C3-F64A-4F13-BCBE-40B6D1498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" name="Freeform 347">
                <a:extLst>
                  <a:ext uri="{FF2B5EF4-FFF2-40B4-BE49-F238E27FC236}">
                    <a16:creationId xmlns:a16="http://schemas.microsoft.com/office/drawing/2014/main" id="{9F2B41A8-7BC5-4A50-9597-93E43783F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" name="Freeform 348">
                <a:extLst>
                  <a:ext uri="{FF2B5EF4-FFF2-40B4-BE49-F238E27FC236}">
                    <a16:creationId xmlns:a16="http://schemas.microsoft.com/office/drawing/2014/main" id="{BC4C0C9B-5C9A-4A31-B8C8-00A995472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" name="Freeform 349">
                <a:extLst>
                  <a:ext uri="{FF2B5EF4-FFF2-40B4-BE49-F238E27FC236}">
                    <a16:creationId xmlns:a16="http://schemas.microsoft.com/office/drawing/2014/main" id="{42D38692-AE01-4C1A-93F1-CB43C8407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" name="Freeform 350">
                <a:extLst>
                  <a:ext uri="{FF2B5EF4-FFF2-40B4-BE49-F238E27FC236}">
                    <a16:creationId xmlns:a16="http://schemas.microsoft.com/office/drawing/2014/main" id="{AD53703E-C1BC-48D2-A8CE-0F4770793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" name="Freeform 351">
                <a:extLst>
                  <a:ext uri="{FF2B5EF4-FFF2-40B4-BE49-F238E27FC236}">
                    <a16:creationId xmlns:a16="http://schemas.microsoft.com/office/drawing/2014/main" id="{A2E5B48F-A404-49D4-BEF0-19CD0BE66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" name="Freeform 352">
                <a:extLst>
                  <a:ext uri="{FF2B5EF4-FFF2-40B4-BE49-F238E27FC236}">
                    <a16:creationId xmlns:a16="http://schemas.microsoft.com/office/drawing/2014/main" id="{7A997DC6-95D8-4E75-A062-33D3BF42B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" name="Freeform 353">
                <a:extLst>
                  <a:ext uri="{FF2B5EF4-FFF2-40B4-BE49-F238E27FC236}">
                    <a16:creationId xmlns:a16="http://schemas.microsoft.com/office/drawing/2014/main" id="{0B27B3E3-B138-4DD9-AB76-D47302D28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" name="Freeform 354">
                <a:extLst>
                  <a:ext uri="{FF2B5EF4-FFF2-40B4-BE49-F238E27FC236}">
                    <a16:creationId xmlns:a16="http://schemas.microsoft.com/office/drawing/2014/main" id="{E04B9E2A-AF54-4431-8838-94C33023D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" name="Freeform 355">
                <a:extLst>
                  <a:ext uri="{FF2B5EF4-FFF2-40B4-BE49-F238E27FC236}">
                    <a16:creationId xmlns:a16="http://schemas.microsoft.com/office/drawing/2014/main" id="{DCCFAAB6-9155-4BD0-AC80-C0048B729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" name="Freeform 356">
                <a:extLst>
                  <a:ext uri="{FF2B5EF4-FFF2-40B4-BE49-F238E27FC236}">
                    <a16:creationId xmlns:a16="http://schemas.microsoft.com/office/drawing/2014/main" id="{D7B78AF1-AF12-42A6-BF3D-6ED93D947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" name="Freeform 357">
                <a:extLst>
                  <a:ext uri="{FF2B5EF4-FFF2-40B4-BE49-F238E27FC236}">
                    <a16:creationId xmlns:a16="http://schemas.microsoft.com/office/drawing/2014/main" id="{CFB9EEF3-D2DF-44C8-B7D3-47B0AA683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" name="Freeform 358">
                <a:extLst>
                  <a:ext uri="{FF2B5EF4-FFF2-40B4-BE49-F238E27FC236}">
                    <a16:creationId xmlns:a16="http://schemas.microsoft.com/office/drawing/2014/main" id="{ABF88FF6-1882-4FCA-80DE-48243922D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" name="Freeform 359">
                <a:extLst>
                  <a:ext uri="{FF2B5EF4-FFF2-40B4-BE49-F238E27FC236}">
                    <a16:creationId xmlns:a16="http://schemas.microsoft.com/office/drawing/2014/main" id="{AC42E87E-C20E-4ED3-BBFA-E1C54F16A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" name="Freeform 360">
                <a:extLst>
                  <a:ext uri="{FF2B5EF4-FFF2-40B4-BE49-F238E27FC236}">
                    <a16:creationId xmlns:a16="http://schemas.microsoft.com/office/drawing/2014/main" id="{CF4B0ED4-FC31-40C6-AF7E-3935E2764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" name="Freeform 361">
                <a:extLst>
                  <a:ext uri="{FF2B5EF4-FFF2-40B4-BE49-F238E27FC236}">
                    <a16:creationId xmlns:a16="http://schemas.microsoft.com/office/drawing/2014/main" id="{BF7D374B-A028-4B79-9855-913B60BD4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Freeform 362">
                <a:extLst>
                  <a:ext uri="{FF2B5EF4-FFF2-40B4-BE49-F238E27FC236}">
                    <a16:creationId xmlns:a16="http://schemas.microsoft.com/office/drawing/2014/main" id="{C1CCB6CE-4757-4441-9388-195894D4A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" name="Freeform 363">
                <a:extLst>
                  <a:ext uri="{FF2B5EF4-FFF2-40B4-BE49-F238E27FC236}">
                    <a16:creationId xmlns:a16="http://schemas.microsoft.com/office/drawing/2014/main" id="{E0FBE140-DBB6-4741-B08B-44F683D66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" name="Freeform 364">
                <a:extLst>
                  <a:ext uri="{FF2B5EF4-FFF2-40B4-BE49-F238E27FC236}">
                    <a16:creationId xmlns:a16="http://schemas.microsoft.com/office/drawing/2014/main" id="{2DAD9512-5B3D-4487-97DD-C536DE323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" name="Freeform 365">
                <a:extLst>
                  <a:ext uri="{FF2B5EF4-FFF2-40B4-BE49-F238E27FC236}">
                    <a16:creationId xmlns:a16="http://schemas.microsoft.com/office/drawing/2014/main" id="{C88AF2B0-0E3C-461F-A46A-2F9687104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" name="Freeform 366">
                <a:extLst>
                  <a:ext uri="{FF2B5EF4-FFF2-40B4-BE49-F238E27FC236}">
                    <a16:creationId xmlns:a16="http://schemas.microsoft.com/office/drawing/2014/main" id="{8B26F531-182C-4D3D-9D07-7B06CB48E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" name="Freeform 367">
                <a:extLst>
                  <a:ext uri="{FF2B5EF4-FFF2-40B4-BE49-F238E27FC236}">
                    <a16:creationId xmlns:a16="http://schemas.microsoft.com/office/drawing/2014/main" id="{B98CAA44-6701-44A4-BA56-ABCC0CCF6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" name="Freeform 368">
                <a:extLst>
                  <a:ext uri="{FF2B5EF4-FFF2-40B4-BE49-F238E27FC236}">
                    <a16:creationId xmlns:a16="http://schemas.microsoft.com/office/drawing/2014/main" id="{B9CE8905-3B84-44DF-9D1D-4BD4C4386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" name="Freeform 369">
                <a:extLst>
                  <a:ext uri="{FF2B5EF4-FFF2-40B4-BE49-F238E27FC236}">
                    <a16:creationId xmlns:a16="http://schemas.microsoft.com/office/drawing/2014/main" id="{34B68183-12E8-4EB6-B127-1F87F658D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" name="Freeform 370">
                <a:extLst>
                  <a:ext uri="{FF2B5EF4-FFF2-40B4-BE49-F238E27FC236}">
                    <a16:creationId xmlns:a16="http://schemas.microsoft.com/office/drawing/2014/main" id="{0147FE5C-6BAE-46D3-8B01-E84C852F8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" name="Freeform 371">
                <a:extLst>
                  <a:ext uri="{FF2B5EF4-FFF2-40B4-BE49-F238E27FC236}">
                    <a16:creationId xmlns:a16="http://schemas.microsoft.com/office/drawing/2014/main" id="{3994D21E-FEEA-4B3D-A207-0932F236C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" name="Freeform 372">
                <a:extLst>
                  <a:ext uri="{FF2B5EF4-FFF2-40B4-BE49-F238E27FC236}">
                    <a16:creationId xmlns:a16="http://schemas.microsoft.com/office/drawing/2014/main" id="{6A30CDEE-DBE4-44A7-A663-3AC3E5211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" name="Freeform 373">
                <a:extLst>
                  <a:ext uri="{FF2B5EF4-FFF2-40B4-BE49-F238E27FC236}">
                    <a16:creationId xmlns:a16="http://schemas.microsoft.com/office/drawing/2014/main" id="{01DECCF9-807C-4AB5-9722-F35A7543C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" name="Freeform 374">
                <a:extLst>
                  <a:ext uri="{FF2B5EF4-FFF2-40B4-BE49-F238E27FC236}">
                    <a16:creationId xmlns:a16="http://schemas.microsoft.com/office/drawing/2014/main" id="{25DDE1C5-0E76-4EFB-8C78-CDE3ED464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" name="Freeform 375">
                <a:extLst>
                  <a:ext uri="{FF2B5EF4-FFF2-40B4-BE49-F238E27FC236}">
                    <a16:creationId xmlns:a16="http://schemas.microsoft.com/office/drawing/2014/main" id="{B4D866E5-4B94-42A7-984E-37A51ED44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" name="Freeform 376">
                <a:extLst>
                  <a:ext uri="{FF2B5EF4-FFF2-40B4-BE49-F238E27FC236}">
                    <a16:creationId xmlns:a16="http://schemas.microsoft.com/office/drawing/2014/main" id="{7F3B21F7-75A6-4463-A8A0-7D3109817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" name="Freeform 377">
                <a:extLst>
                  <a:ext uri="{FF2B5EF4-FFF2-40B4-BE49-F238E27FC236}">
                    <a16:creationId xmlns:a16="http://schemas.microsoft.com/office/drawing/2014/main" id="{F533E7FD-86AB-45BE-B36D-37A107935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" name="Freeform 378">
                <a:extLst>
                  <a:ext uri="{FF2B5EF4-FFF2-40B4-BE49-F238E27FC236}">
                    <a16:creationId xmlns:a16="http://schemas.microsoft.com/office/drawing/2014/main" id="{CFA44132-69C2-442F-8C92-92139971A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" name="Freeform 379">
                <a:extLst>
                  <a:ext uri="{FF2B5EF4-FFF2-40B4-BE49-F238E27FC236}">
                    <a16:creationId xmlns:a16="http://schemas.microsoft.com/office/drawing/2014/main" id="{F8BD36AB-8C10-4331-80EF-3B9016C24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" name="Freeform 380">
                <a:extLst>
                  <a:ext uri="{FF2B5EF4-FFF2-40B4-BE49-F238E27FC236}">
                    <a16:creationId xmlns:a16="http://schemas.microsoft.com/office/drawing/2014/main" id="{31328474-8BF4-4FEF-8D6D-D6FB99278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" name="Freeform 381">
                <a:extLst>
                  <a:ext uri="{FF2B5EF4-FFF2-40B4-BE49-F238E27FC236}">
                    <a16:creationId xmlns:a16="http://schemas.microsoft.com/office/drawing/2014/main" id="{F0F483E1-DDEF-45CA-A057-1EE72CD71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" name="Freeform 382">
                <a:extLst>
                  <a:ext uri="{FF2B5EF4-FFF2-40B4-BE49-F238E27FC236}">
                    <a16:creationId xmlns:a16="http://schemas.microsoft.com/office/drawing/2014/main" id="{DAB7260B-F50D-44B5-B6BE-56B5A5E7E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" name="Freeform 383">
                <a:extLst>
                  <a:ext uri="{FF2B5EF4-FFF2-40B4-BE49-F238E27FC236}">
                    <a16:creationId xmlns:a16="http://schemas.microsoft.com/office/drawing/2014/main" id="{A71BACAB-D191-428C-A8A0-684A59FAB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" name="Freeform 384">
                <a:extLst>
                  <a:ext uri="{FF2B5EF4-FFF2-40B4-BE49-F238E27FC236}">
                    <a16:creationId xmlns:a16="http://schemas.microsoft.com/office/drawing/2014/main" id="{36B5D203-89E5-4DB9-91D3-A1395797C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" name="Freeform 385">
                <a:extLst>
                  <a:ext uri="{FF2B5EF4-FFF2-40B4-BE49-F238E27FC236}">
                    <a16:creationId xmlns:a16="http://schemas.microsoft.com/office/drawing/2014/main" id="{54C3B00E-B3F8-4E97-9C8E-2AECF86E3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" name="Freeform 386">
                <a:extLst>
                  <a:ext uri="{FF2B5EF4-FFF2-40B4-BE49-F238E27FC236}">
                    <a16:creationId xmlns:a16="http://schemas.microsoft.com/office/drawing/2014/main" id="{DDB2EE93-E6B1-4CA4-A160-5D62EA712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" name="Freeform 387">
                <a:extLst>
                  <a:ext uri="{FF2B5EF4-FFF2-40B4-BE49-F238E27FC236}">
                    <a16:creationId xmlns:a16="http://schemas.microsoft.com/office/drawing/2014/main" id="{53392902-6290-485C-81EE-303C36654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" name="Freeform 388">
                <a:extLst>
                  <a:ext uri="{FF2B5EF4-FFF2-40B4-BE49-F238E27FC236}">
                    <a16:creationId xmlns:a16="http://schemas.microsoft.com/office/drawing/2014/main" id="{88C26C23-7B7C-4C1F-8A27-30531F451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" name="Freeform 389">
                <a:extLst>
                  <a:ext uri="{FF2B5EF4-FFF2-40B4-BE49-F238E27FC236}">
                    <a16:creationId xmlns:a16="http://schemas.microsoft.com/office/drawing/2014/main" id="{D98C0211-AE2F-41D3-B6FD-D74A1B1AA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" name="Freeform 390">
                <a:extLst>
                  <a:ext uri="{FF2B5EF4-FFF2-40B4-BE49-F238E27FC236}">
                    <a16:creationId xmlns:a16="http://schemas.microsoft.com/office/drawing/2014/main" id="{4A6006A8-10FA-4940-86D7-FF7B06D52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" name="Freeform 391">
                <a:extLst>
                  <a:ext uri="{FF2B5EF4-FFF2-40B4-BE49-F238E27FC236}">
                    <a16:creationId xmlns:a16="http://schemas.microsoft.com/office/drawing/2014/main" id="{4DA3B213-BB98-4009-AC33-10A88A634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" name="Freeform 392">
                <a:extLst>
                  <a:ext uri="{FF2B5EF4-FFF2-40B4-BE49-F238E27FC236}">
                    <a16:creationId xmlns:a16="http://schemas.microsoft.com/office/drawing/2014/main" id="{3CFBD5C8-5CCF-44E4-8AEA-0363F5E57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" name="Freeform 393">
                <a:extLst>
                  <a:ext uri="{FF2B5EF4-FFF2-40B4-BE49-F238E27FC236}">
                    <a16:creationId xmlns:a16="http://schemas.microsoft.com/office/drawing/2014/main" id="{22BEFB9B-187D-4529-BEAA-FD4BA114F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" name="Freeform 394">
                <a:extLst>
                  <a:ext uri="{FF2B5EF4-FFF2-40B4-BE49-F238E27FC236}">
                    <a16:creationId xmlns:a16="http://schemas.microsoft.com/office/drawing/2014/main" id="{718A922B-579B-4655-9A1D-702BBCBC3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" name="Freeform 395">
                <a:extLst>
                  <a:ext uri="{FF2B5EF4-FFF2-40B4-BE49-F238E27FC236}">
                    <a16:creationId xmlns:a16="http://schemas.microsoft.com/office/drawing/2014/main" id="{B6D87C90-CF6E-422C-8B51-15AA0A8F3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" name="Freeform 396">
                <a:extLst>
                  <a:ext uri="{FF2B5EF4-FFF2-40B4-BE49-F238E27FC236}">
                    <a16:creationId xmlns:a16="http://schemas.microsoft.com/office/drawing/2014/main" id="{C57CAA6B-AD80-4513-8418-D9BAB97F9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" name="Freeform 397">
                <a:extLst>
                  <a:ext uri="{FF2B5EF4-FFF2-40B4-BE49-F238E27FC236}">
                    <a16:creationId xmlns:a16="http://schemas.microsoft.com/office/drawing/2014/main" id="{900030B7-771F-41C6-95B8-A590766EE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" name="Freeform 398">
                <a:extLst>
                  <a:ext uri="{FF2B5EF4-FFF2-40B4-BE49-F238E27FC236}">
                    <a16:creationId xmlns:a16="http://schemas.microsoft.com/office/drawing/2014/main" id="{9485D985-5AA4-44E1-85E8-FAE0458C1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" name="Freeform 399">
                <a:extLst>
                  <a:ext uri="{FF2B5EF4-FFF2-40B4-BE49-F238E27FC236}">
                    <a16:creationId xmlns:a16="http://schemas.microsoft.com/office/drawing/2014/main" id="{05FAF9D9-1492-41AD-B40A-8C2228E6C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" name="Freeform 400">
                <a:extLst>
                  <a:ext uri="{FF2B5EF4-FFF2-40B4-BE49-F238E27FC236}">
                    <a16:creationId xmlns:a16="http://schemas.microsoft.com/office/drawing/2014/main" id="{39F730B7-15A9-483B-A7F7-7AA7FF735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" name="Freeform 401">
                <a:extLst>
                  <a:ext uri="{FF2B5EF4-FFF2-40B4-BE49-F238E27FC236}">
                    <a16:creationId xmlns:a16="http://schemas.microsoft.com/office/drawing/2014/main" id="{E2CC1CAB-E4ED-48F8-AE74-7AC7DA613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" name="Freeform 402">
                <a:extLst>
                  <a:ext uri="{FF2B5EF4-FFF2-40B4-BE49-F238E27FC236}">
                    <a16:creationId xmlns:a16="http://schemas.microsoft.com/office/drawing/2014/main" id="{A76AE5D5-360E-416C-AF2D-F98224B7F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Freeform 403">
                <a:extLst>
                  <a:ext uri="{FF2B5EF4-FFF2-40B4-BE49-F238E27FC236}">
                    <a16:creationId xmlns:a16="http://schemas.microsoft.com/office/drawing/2014/main" id="{5E955363-C721-46BF-8A1C-2458A568B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Freeform 404">
                <a:extLst>
                  <a:ext uri="{FF2B5EF4-FFF2-40B4-BE49-F238E27FC236}">
                    <a16:creationId xmlns:a16="http://schemas.microsoft.com/office/drawing/2014/main" id="{E7DB68C2-F5AD-4020-A62A-89CA51816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Freeform 405">
                <a:extLst>
                  <a:ext uri="{FF2B5EF4-FFF2-40B4-BE49-F238E27FC236}">
                    <a16:creationId xmlns:a16="http://schemas.microsoft.com/office/drawing/2014/main" id="{53D8788F-044D-4945-A6FF-8A50CB6FD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Freeform 406">
                <a:extLst>
                  <a:ext uri="{FF2B5EF4-FFF2-40B4-BE49-F238E27FC236}">
                    <a16:creationId xmlns:a16="http://schemas.microsoft.com/office/drawing/2014/main" id="{C7410649-03C3-4166-845A-10B5420D8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Freeform 407">
                <a:extLst>
                  <a:ext uri="{FF2B5EF4-FFF2-40B4-BE49-F238E27FC236}">
                    <a16:creationId xmlns:a16="http://schemas.microsoft.com/office/drawing/2014/main" id="{4175C7FA-0752-4473-B50A-798FD81C5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408">
                <a:extLst>
                  <a:ext uri="{FF2B5EF4-FFF2-40B4-BE49-F238E27FC236}">
                    <a16:creationId xmlns:a16="http://schemas.microsoft.com/office/drawing/2014/main" id="{39870DE9-173D-4EDB-B7F3-BB7E39E95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Freeform 409">
                <a:extLst>
                  <a:ext uri="{FF2B5EF4-FFF2-40B4-BE49-F238E27FC236}">
                    <a16:creationId xmlns:a16="http://schemas.microsoft.com/office/drawing/2014/main" id="{1B1E3930-0C3E-4DDD-BC36-131978EE7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Freeform 410">
                <a:extLst>
                  <a:ext uri="{FF2B5EF4-FFF2-40B4-BE49-F238E27FC236}">
                    <a16:creationId xmlns:a16="http://schemas.microsoft.com/office/drawing/2014/main" id="{251D2F05-7E07-4007-A458-C58361E02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Freeform 411">
                <a:extLst>
                  <a:ext uri="{FF2B5EF4-FFF2-40B4-BE49-F238E27FC236}">
                    <a16:creationId xmlns:a16="http://schemas.microsoft.com/office/drawing/2014/main" id="{BB504226-F5BC-4FE6-9858-57623C23D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412">
                <a:extLst>
                  <a:ext uri="{FF2B5EF4-FFF2-40B4-BE49-F238E27FC236}">
                    <a16:creationId xmlns:a16="http://schemas.microsoft.com/office/drawing/2014/main" id="{CB4B9671-7394-47B4-B09E-E9E6E2BF6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413">
                <a:extLst>
                  <a:ext uri="{FF2B5EF4-FFF2-40B4-BE49-F238E27FC236}">
                    <a16:creationId xmlns:a16="http://schemas.microsoft.com/office/drawing/2014/main" id="{BEB1042D-8265-4560-AAFC-A5B2BCEAA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Freeform 414">
                <a:extLst>
                  <a:ext uri="{FF2B5EF4-FFF2-40B4-BE49-F238E27FC236}">
                    <a16:creationId xmlns:a16="http://schemas.microsoft.com/office/drawing/2014/main" id="{6B868CEC-42C9-4F01-BA39-C48582229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Freeform 415">
                <a:extLst>
                  <a:ext uri="{FF2B5EF4-FFF2-40B4-BE49-F238E27FC236}">
                    <a16:creationId xmlns:a16="http://schemas.microsoft.com/office/drawing/2014/main" id="{60C847C4-5DA9-426B-ABE0-7289965FF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Freeform 416">
                <a:extLst>
                  <a:ext uri="{FF2B5EF4-FFF2-40B4-BE49-F238E27FC236}">
                    <a16:creationId xmlns:a16="http://schemas.microsoft.com/office/drawing/2014/main" id="{D2BE3814-D58E-4B42-8985-45B0BF63C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Freeform 417">
                <a:extLst>
                  <a:ext uri="{FF2B5EF4-FFF2-40B4-BE49-F238E27FC236}">
                    <a16:creationId xmlns:a16="http://schemas.microsoft.com/office/drawing/2014/main" id="{A273382B-EB6E-4DCF-A505-C4907922F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Freeform 418">
                <a:extLst>
                  <a:ext uri="{FF2B5EF4-FFF2-40B4-BE49-F238E27FC236}">
                    <a16:creationId xmlns:a16="http://schemas.microsoft.com/office/drawing/2014/main" id="{E09A4ED1-3E0D-4E3F-B446-A52DDC74A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Freeform 419">
                <a:extLst>
                  <a:ext uri="{FF2B5EF4-FFF2-40B4-BE49-F238E27FC236}">
                    <a16:creationId xmlns:a16="http://schemas.microsoft.com/office/drawing/2014/main" id="{B17CE52D-31F4-45C3-93BE-5363C4A7F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" name="Freeform 420">
                <a:extLst>
                  <a:ext uri="{FF2B5EF4-FFF2-40B4-BE49-F238E27FC236}">
                    <a16:creationId xmlns:a16="http://schemas.microsoft.com/office/drawing/2014/main" id="{0554FA8D-CD61-47E0-88B7-3C048FCB6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" name="Freeform 421">
                <a:extLst>
                  <a:ext uri="{FF2B5EF4-FFF2-40B4-BE49-F238E27FC236}">
                    <a16:creationId xmlns:a16="http://schemas.microsoft.com/office/drawing/2014/main" id="{D51C2534-646A-45D6-8E5F-77C67283B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" name="Freeform 422">
                <a:extLst>
                  <a:ext uri="{FF2B5EF4-FFF2-40B4-BE49-F238E27FC236}">
                    <a16:creationId xmlns:a16="http://schemas.microsoft.com/office/drawing/2014/main" id="{48F3088B-BE7A-4CE3-B561-6B7D9D3EB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" name="Freeform 423">
                <a:extLst>
                  <a:ext uri="{FF2B5EF4-FFF2-40B4-BE49-F238E27FC236}">
                    <a16:creationId xmlns:a16="http://schemas.microsoft.com/office/drawing/2014/main" id="{BB61505F-ACDF-45D8-A220-9E6C8419A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" name="Freeform 424">
                <a:extLst>
                  <a:ext uri="{FF2B5EF4-FFF2-40B4-BE49-F238E27FC236}">
                    <a16:creationId xmlns:a16="http://schemas.microsoft.com/office/drawing/2014/main" id="{D24E59E0-C0C9-4D60-B402-802D1F2CE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" name="Freeform 425">
                <a:extLst>
                  <a:ext uri="{FF2B5EF4-FFF2-40B4-BE49-F238E27FC236}">
                    <a16:creationId xmlns:a16="http://schemas.microsoft.com/office/drawing/2014/main" id="{6F81176C-E329-473F-82C7-7F34B3463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" name="Freeform 426">
                <a:extLst>
                  <a:ext uri="{FF2B5EF4-FFF2-40B4-BE49-F238E27FC236}">
                    <a16:creationId xmlns:a16="http://schemas.microsoft.com/office/drawing/2014/main" id="{F12E2516-BC14-418F-858B-FB8910D1D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" name="Freeform 427">
                <a:extLst>
                  <a:ext uri="{FF2B5EF4-FFF2-40B4-BE49-F238E27FC236}">
                    <a16:creationId xmlns:a16="http://schemas.microsoft.com/office/drawing/2014/main" id="{D8C06710-0B5A-4CE2-952D-A57E3EA24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" name="Freeform 428">
                <a:extLst>
                  <a:ext uri="{FF2B5EF4-FFF2-40B4-BE49-F238E27FC236}">
                    <a16:creationId xmlns:a16="http://schemas.microsoft.com/office/drawing/2014/main" id="{52EA5BFB-81DE-4107-B732-B5A31F154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" name="Freeform 429">
                <a:extLst>
                  <a:ext uri="{FF2B5EF4-FFF2-40B4-BE49-F238E27FC236}">
                    <a16:creationId xmlns:a16="http://schemas.microsoft.com/office/drawing/2014/main" id="{D4DC6814-A218-46DB-8B8D-36ACAEDD8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" name="Freeform 430">
                <a:extLst>
                  <a:ext uri="{FF2B5EF4-FFF2-40B4-BE49-F238E27FC236}">
                    <a16:creationId xmlns:a16="http://schemas.microsoft.com/office/drawing/2014/main" id="{50CE1C7E-5CAD-4F9F-AE99-559DC8BBB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" name="Freeform 431">
                <a:extLst>
                  <a:ext uri="{FF2B5EF4-FFF2-40B4-BE49-F238E27FC236}">
                    <a16:creationId xmlns:a16="http://schemas.microsoft.com/office/drawing/2014/main" id="{6C459F1D-B5B4-4A98-9609-66BFAD9D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" name="Freeform 432">
                <a:extLst>
                  <a:ext uri="{FF2B5EF4-FFF2-40B4-BE49-F238E27FC236}">
                    <a16:creationId xmlns:a16="http://schemas.microsoft.com/office/drawing/2014/main" id="{FAA556B0-AB2E-4752-92F3-F4843F44D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" name="Freeform 433">
                <a:extLst>
                  <a:ext uri="{FF2B5EF4-FFF2-40B4-BE49-F238E27FC236}">
                    <a16:creationId xmlns:a16="http://schemas.microsoft.com/office/drawing/2014/main" id="{30769DC5-F64F-423F-8670-9BCB9FF06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" name="Freeform 434">
                <a:extLst>
                  <a:ext uri="{FF2B5EF4-FFF2-40B4-BE49-F238E27FC236}">
                    <a16:creationId xmlns:a16="http://schemas.microsoft.com/office/drawing/2014/main" id="{36D19608-BDDD-4F78-997A-B87BBE7AD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" name="Freeform 435">
                <a:extLst>
                  <a:ext uri="{FF2B5EF4-FFF2-40B4-BE49-F238E27FC236}">
                    <a16:creationId xmlns:a16="http://schemas.microsoft.com/office/drawing/2014/main" id="{4B889190-E22B-4AAA-807A-186FE396C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" name="Freeform 436">
                <a:extLst>
                  <a:ext uri="{FF2B5EF4-FFF2-40B4-BE49-F238E27FC236}">
                    <a16:creationId xmlns:a16="http://schemas.microsoft.com/office/drawing/2014/main" id="{7D2D3314-0BF9-4392-A8C5-C20ABBBF6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" name="Freeform 437">
                <a:extLst>
                  <a:ext uri="{FF2B5EF4-FFF2-40B4-BE49-F238E27FC236}">
                    <a16:creationId xmlns:a16="http://schemas.microsoft.com/office/drawing/2014/main" id="{3E8E2656-9CC2-4582-A170-BCA016531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" name="Freeform 438">
                <a:extLst>
                  <a:ext uri="{FF2B5EF4-FFF2-40B4-BE49-F238E27FC236}">
                    <a16:creationId xmlns:a16="http://schemas.microsoft.com/office/drawing/2014/main" id="{2A42A45D-486E-428E-B88A-CC49311EB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" name="Freeform 439">
                <a:extLst>
                  <a:ext uri="{FF2B5EF4-FFF2-40B4-BE49-F238E27FC236}">
                    <a16:creationId xmlns:a16="http://schemas.microsoft.com/office/drawing/2014/main" id="{637F1D7C-F2DB-4826-B062-15B7A07C3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" name="Freeform 440">
                <a:extLst>
                  <a:ext uri="{FF2B5EF4-FFF2-40B4-BE49-F238E27FC236}">
                    <a16:creationId xmlns:a16="http://schemas.microsoft.com/office/drawing/2014/main" id="{28ABD8BC-6BE6-43EB-9A36-85B810A3B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" name="Freeform 441">
                <a:extLst>
                  <a:ext uri="{FF2B5EF4-FFF2-40B4-BE49-F238E27FC236}">
                    <a16:creationId xmlns:a16="http://schemas.microsoft.com/office/drawing/2014/main" id="{905441DB-4D6E-47F8-B8AB-4FA62C4FA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" name="Freeform 442">
                <a:extLst>
                  <a:ext uri="{FF2B5EF4-FFF2-40B4-BE49-F238E27FC236}">
                    <a16:creationId xmlns:a16="http://schemas.microsoft.com/office/drawing/2014/main" id="{27C4586A-3042-4832-B2BC-AA7F8324C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" name="Freeform 443">
                <a:extLst>
                  <a:ext uri="{FF2B5EF4-FFF2-40B4-BE49-F238E27FC236}">
                    <a16:creationId xmlns:a16="http://schemas.microsoft.com/office/drawing/2014/main" id="{501D79A7-A8E8-49F8-BAA2-00E48B0D4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" name="Freeform 444">
                <a:extLst>
                  <a:ext uri="{FF2B5EF4-FFF2-40B4-BE49-F238E27FC236}">
                    <a16:creationId xmlns:a16="http://schemas.microsoft.com/office/drawing/2014/main" id="{E82D6532-B082-4C09-BD88-05EA94366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" name="Freeform 445">
                <a:extLst>
                  <a:ext uri="{FF2B5EF4-FFF2-40B4-BE49-F238E27FC236}">
                    <a16:creationId xmlns:a16="http://schemas.microsoft.com/office/drawing/2014/main" id="{4E5568B1-A3C2-4310-87C0-1064E3E0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" name="Freeform 446">
                <a:extLst>
                  <a:ext uri="{FF2B5EF4-FFF2-40B4-BE49-F238E27FC236}">
                    <a16:creationId xmlns:a16="http://schemas.microsoft.com/office/drawing/2014/main" id="{0EFAF590-FF4F-43FA-9934-5313321C0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" name="Freeform 447">
                <a:extLst>
                  <a:ext uri="{FF2B5EF4-FFF2-40B4-BE49-F238E27FC236}">
                    <a16:creationId xmlns:a16="http://schemas.microsoft.com/office/drawing/2014/main" id="{4642FAFD-7F28-4AE9-A148-BF42639B9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" name="Freeform 448">
                <a:extLst>
                  <a:ext uri="{FF2B5EF4-FFF2-40B4-BE49-F238E27FC236}">
                    <a16:creationId xmlns:a16="http://schemas.microsoft.com/office/drawing/2014/main" id="{640F8A75-8E47-415D-8089-B0DADD596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" name="Freeform 449">
                <a:extLst>
                  <a:ext uri="{FF2B5EF4-FFF2-40B4-BE49-F238E27FC236}">
                    <a16:creationId xmlns:a16="http://schemas.microsoft.com/office/drawing/2014/main" id="{699D7738-EB3B-429B-94DC-DFD0D3C9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" name="Freeform 450">
                <a:extLst>
                  <a:ext uri="{FF2B5EF4-FFF2-40B4-BE49-F238E27FC236}">
                    <a16:creationId xmlns:a16="http://schemas.microsoft.com/office/drawing/2014/main" id="{C7ECC55D-EC81-477E-8563-518728845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" name="Freeform 451">
                <a:extLst>
                  <a:ext uri="{FF2B5EF4-FFF2-40B4-BE49-F238E27FC236}">
                    <a16:creationId xmlns:a16="http://schemas.microsoft.com/office/drawing/2014/main" id="{970CA46A-BC24-43DE-8BDA-F4E45C96A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" name="Freeform 452">
                <a:extLst>
                  <a:ext uri="{FF2B5EF4-FFF2-40B4-BE49-F238E27FC236}">
                    <a16:creationId xmlns:a16="http://schemas.microsoft.com/office/drawing/2014/main" id="{22633F79-D5CB-4D11-8B4F-8AF9CC21F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" name="Freeform 453">
                <a:extLst>
                  <a:ext uri="{FF2B5EF4-FFF2-40B4-BE49-F238E27FC236}">
                    <a16:creationId xmlns:a16="http://schemas.microsoft.com/office/drawing/2014/main" id="{8C50DC54-F00C-472F-91C1-EFF71A57D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" name="Freeform 454">
                <a:extLst>
                  <a:ext uri="{FF2B5EF4-FFF2-40B4-BE49-F238E27FC236}">
                    <a16:creationId xmlns:a16="http://schemas.microsoft.com/office/drawing/2014/main" id="{6B37A977-B6DD-49A1-8F1A-51D307259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" name="Freeform 455">
                <a:extLst>
                  <a:ext uri="{FF2B5EF4-FFF2-40B4-BE49-F238E27FC236}">
                    <a16:creationId xmlns:a16="http://schemas.microsoft.com/office/drawing/2014/main" id="{2E1E9955-E16E-4098-AD5A-91B203660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" name="Freeform 456">
                <a:extLst>
                  <a:ext uri="{FF2B5EF4-FFF2-40B4-BE49-F238E27FC236}">
                    <a16:creationId xmlns:a16="http://schemas.microsoft.com/office/drawing/2014/main" id="{59BC3F4F-3094-4E5B-AA06-15D00066F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" name="Freeform 457">
                <a:extLst>
                  <a:ext uri="{FF2B5EF4-FFF2-40B4-BE49-F238E27FC236}">
                    <a16:creationId xmlns:a16="http://schemas.microsoft.com/office/drawing/2014/main" id="{FB48C21A-7200-4F08-89EE-7374198E7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" name="Freeform 458">
                <a:extLst>
                  <a:ext uri="{FF2B5EF4-FFF2-40B4-BE49-F238E27FC236}">
                    <a16:creationId xmlns:a16="http://schemas.microsoft.com/office/drawing/2014/main" id="{A578DC28-EFCE-4E66-B6BE-400AFF9E1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" name="Freeform 459">
                <a:extLst>
                  <a:ext uri="{FF2B5EF4-FFF2-40B4-BE49-F238E27FC236}">
                    <a16:creationId xmlns:a16="http://schemas.microsoft.com/office/drawing/2014/main" id="{D16F4EED-BA12-4C01-BE6F-C126FCBB5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" name="Freeform 460">
                <a:extLst>
                  <a:ext uri="{FF2B5EF4-FFF2-40B4-BE49-F238E27FC236}">
                    <a16:creationId xmlns:a16="http://schemas.microsoft.com/office/drawing/2014/main" id="{AEDE0AE5-873F-4540-AEDF-D759A0C5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" name="Freeform 461">
                <a:extLst>
                  <a:ext uri="{FF2B5EF4-FFF2-40B4-BE49-F238E27FC236}">
                    <a16:creationId xmlns:a16="http://schemas.microsoft.com/office/drawing/2014/main" id="{2CC900F9-00CD-47CD-BAD1-A7708BEA1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" name="Freeform 462">
                <a:extLst>
                  <a:ext uri="{FF2B5EF4-FFF2-40B4-BE49-F238E27FC236}">
                    <a16:creationId xmlns:a16="http://schemas.microsoft.com/office/drawing/2014/main" id="{C2E4F2FC-A2BB-441B-AE3C-FFC4B5F2B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" name="Freeform 463">
                <a:extLst>
                  <a:ext uri="{FF2B5EF4-FFF2-40B4-BE49-F238E27FC236}">
                    <a16:creationId xmlns:a16="http://schemas.microsoft.com/office/drawing/2014/main" id="{0BB7B436-600C-46F3-B22B-162A49071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" name="Freeform 464">
                <a:extLst>
                  <a:ext uri="{FF2B5EF4-FFF2-40B4-BE49-F238E27FC236}">
                    <a16:creationId xmlns:a16="http://schemas.microsoft.com/office/drawing/2014/main" id="{032C6AB4-7F5B-45FE-81D9-FB0F53728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" name="Freeform 465">
                <a:extLst>
                  <a:ext uri="{FF2B5EF4-FFF2-40B4-BE49-F238E27FC236}">
                    <a16:creationId xmlns:a16="http://schemas.microsoft.com/office/drawing/2014/main" id="{5EE2DEA2-D97F-40FF-928F-F910CC9E7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" name="Freeform 466">
                <a:extLst>
                  <a:ext uri="{FF2B5EF4-FFF2-40B4-BE49-F238E27FC236}">
                    <a16:creationId xmlns:a16="http://schemas.microsoft.com/office/drawing/2014/main" id="{9163D53F-3E76-477D-A648-4730AA30E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" name="Freeform 467">
                <a:extLst>
                  <a:ext uri="{FF2B5EF4-FFF2-40B4-BE49-F238E27FC236}">
                    <a16:creationId xmlns:a16="http://schemas.microsoft.com/office/drawing/2014/main" id="{363EE79D-9034-4E4A-8E96-680D876D0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" name="Freeform 468">
                <a:extLst>
                  <a:ext uri="{FF2B5EF4-FFF2-40B4-BE49-F238E27FC236}">
                    <a16:creationId xmlns:a16="http://schemas.microsoft.com/office/drawing/2014/main" id="{4CE838CF-D869-423E-9C4F-3679320FF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" name="Freeform 469">
                <a:extLst>
                  <a:ext uri="{FF2B5EF4-FFF2-40B4-BE49-F238E27FC236}">
                    <a16:creationId xmlns:a16="http://schemas.microsoft.com/office/drawing/2014/main" id="{BB6DDD24-D020-45F0-8396-91CB13D8B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" name="Freeform 470">
                <a:extLst>
                  <a:ext uri="{FF2B5EF4-FFF2-40B4-BE49-F238E27FC236}">
                    <a16:creationId xmlns:a16="http://schemas.microsoft.com/office/drawing/2014/main" id="{D0E725D6-7AF2-4D48-B63A-ACD270C9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" name="Freeform 471">
                <a:extLst>
                  <a:ext uri="{FF2B5EF4-FFF2-40B4-BE49-F238E27FC236}">
                    <a16:creationId xmlns:a16="http://schemas.microsoft.com/office/drawing/2014/main" id="{AE6F5A5D-DD91-485E-BFED-DC88ACCC7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" name="Freeform 472">
                <a:extLst>
                  <a:ext uri="{FF2B5EF4-FFF2-40B4-BE49-F238E27FC236}">
                    <a16:creationId xmlns:a16="http://schemas.microsoft.com/office/drawing/2014/main" id="{81E97955-E833-4D47-A1F5-5BB07366F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" name="Freeform 473">
                <a:extLst>
                  <a:ext uri="{FF2B5EF4-FFF2-40B4-BE49-F238E27FC236}">
                    <a16:creationId xmlns:a16="http://schemas.microsoft.com/office/drawing/2014/main" id="{311B036F-D6ED-4E26-86DF-E8676FB17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" name="Freeform 474">
                <a:extLst>
                  <a:ext uri="{FF2B5EF4-FFF2-40B4-BE49-F238E27FC236}">
                    <a16:creationId xmlns:a16="http://schemas.microsoft.com/office/drawing/2014/main" id="{FAF04C54-83CA-430D-BDE8-E1E1BCC2A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" name="Freeform 475">
                <a:extLst>
                  <a:ext uri="{FF2B5EF4-FFF2-40B4-BE49-F238E27FC236}">
                    <a16:creationId xmlns:a16="http://schemas.microsoft.com/office/drawing/2014/main" id="{8897563A-664E-4A55-850F-7D05F3869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" name="Freeform 476">
                <a:extLst>
                  <a:ext uri="{FF2B5EF4-FFF2-40B4-BE49-F238E27FC236}">
                    <a16:creationId xmlns:a16="http://schemas.microsoft.com/office/drawing/2014/main" id="{DF379219-9EF0-4864-BA02-C2F69A997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" name="Freeform 477">
                <a:extLst>
                  <a:ext uri="{FF2B5EF4-FFF2-40B4-BE49-F238E27FC236}">
                    <a16:creationId xmlns:a16="http://schemas.microsoft.com/office/drawing/2014/main" id="{16A01EC5-B89E-4C85-BDED-E38E5ED97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" name="Freeform 478">
                <a:extLst>
                  <a:ext uri="{FF2B5EF4-FFF2-40B4-BE49-F238E27FC236}">
                    <a16:creationId xmlns:a16="http://schemas.microsoft.com/office/drawing/2014/main" id="{6E6E9070-CDF8-4686-B9BC-355980695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" name="Freeform 479">
                <a:extLst>
                  <a:ext uri="{FF2B5EF4-FFF2-40B4-BE49-F238E27FC236}">
                    <a16:creationId xmlns:a16="http://schemas.microsoft.com/office/drawing/2014/main" id="{3364FB20-2D00-4A27-8BD8-17759C57A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" name="Freeform 480">
                <a:extLst>
                  <a:ext uri="{FF2B5EF4-FFF2-40B4-BE49-F238E27FC236}">
                    <a16:creationId xmlns:a16="http://schemas.microsoft.com/office/drawing/2014/main" id="{1F481BA5-44A9-496E-896A-27140D1B2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" name="Freeform 481">
                <a:extLst>
                  <a:ext uri="{FF2B5EF4-FFF2-40B4-BE49-F238E27FC236}">
                    <a16:creationId xmlns:a16="http://schemas.microsoft.com/office/drawing/2014/main" id="{CF76CBDA-6C2F-41ED-B0D6-3A2556497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" name="Freeform 482">
                <a:extLst>
                  <a:ext uri="{FF2B5EF4-FFF2-40B4-BE49-F238E27FC236}">
                    <a16:creationId xmlns:a16="http://schemas.microsoft.com/office/drawing/2014/main" id="{7BE53959-AF6C-4C12-A22B-0C7BE7420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" name="Freeform 483">
                <a:extLst>
                  <a:ext uri="{FF2B5EF4-FFF2-40B4-BE49-F238E27FC236}">
                    <a16:creationId xmlns:a16="http://schemas.microsoft.com/office/drawing/2014/main" id="{6EC8FF4E-4420-41D2-B988-007B6DD0E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" name="Freeform 484">
                <a:extLst>
                  <a:ext uri="{FF2B5EF4-FFF2-40B4-BE49-F238E27FC236}">
                    <a16:creationId xmlns:a16="http://schemas.microsoft.com/office/drawing/2014/main" id="{82BE5923-1DEF-4693-8229-9B0BDF7DA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" name="Freeform 485">
                <a:extLst>
                  <a:ext uri="{FF2B5EF4-FFF2-40B4-BE49-F238E27FC236}">
                    <a16:creationId xmlns:a16="http://schemas.microsoft.com/office/drawing/2014/main" id="{9278E592-62E5-429C-BDA9-22C9B2371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" name="Freeform 486">
                <a:extLst>
                  <a:ext uri="{FF2B5EF4-FFF2-40B4-BE49-F238E27FC236}">
                    <a16:creationId xmlns:a16="http://schemas.microsoft.com/office/drawing/2014/main" id="{A6B4F359-CFCD-42A2-B0DD-590C9217C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" name="Freeform 487">
                <a:extLst>
                  <a:ext uri="{FF2B5EF4-FFF2-40B4-BE49-F238E27FC236}">
                    <a16:creationId xmlns:a16="http://schemas.microsoft.com/office/drawing/2014/main" id="{C49C0CD2-87C3-4183-9A2E-F26461036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" name="Freeform 488">
                <a:extLst>
                  <a:ext uri="{FF2B5EF4-FFF2-40B4-BE49-F238E27FC236}">
                    <a16:creationId xmlns:a16="http://schemas.microsoft.com/office/drawing/2014/main" id="{CBE5D691-F317-4C41-A762-FC8B0E614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" name="Freeform 489">
                <a:extLst>
                  <a:ext uri="{FF2B5EF4-FFF2-40B4-BE49-F238E27FC236}">
                    <a16:creationId xmlns:a16="http://schemas.microsoft.com/office/drawing/2014/main" id="{244B1886-867E-4E80-B110-44EF4A569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" name="Freeform 490">
                <a:extLst>
                  <a:ext uri="{FF2B5EF4-FFF2-40B4-BE49-F238E27FC236}">
                    <a16:creationId xmlns:a16="http://schemas.microsoft.com/office/drawing/2014/main" id="{8523A117-DB39-46E2-BF58-32BB8B178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" name="Freeform 491">
                <a:extLst>
                  <a:ext uri="{FF2B5EF4-FFF2-40B4-BE49-F238E27FC236}">
                    <a16:creationId xmlns:a16="http://schemas.microsoft.com/office/drawing/2014/main" id="{65A92F6E-1BE9-4351-9F6A-F939BBB4D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" name="Freeform 492">
                <a:extLst>
                  <a:ext uri="{FF2B5EF4-FFF2-40B4-BE49-F238E27FC236}">
                    <a16:creationId xmlns:a16="http://schemas.microsoft.com/office/drawing/2014/main" id="{32942BBF-2DCB-49F7-BEDB-68B6A72B3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" name="Freeform 493">
                <a:extLst>
                  <a:ext uri="{FF2B5EF4-FFF2-40B4-BE49-F238E27FC236}">
                    <a16:creationId xmlns:a16="http://schemas.microsoft.com/office/drawing/2014/main" id="{457CC9F7-957D-4867-9172-E96D86A1D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" name="Freeform 494">
                <a:extLst>
                  <a:ext uri="{FF2B5EF4-FFF2-40B4-BE49-F238E27FC236}">
                    <a16:creationId xmlns:a16="http://schemas.microsoft.com/office/drawing/2014/main" id="{AE79317C-39F5-4309-AF35-3CF1325BE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" name="Freeform 495">
                <a:extLst>
                  <a:ext uri="{FF2B5EF4-FFF2-40B4-BE49-F238E27FC236}">
                    <a16:creationId xmlns:a16="http://schemas.microsoft.com/office/drawing/2014/main" id="{B86B71EE-3C1D-48D5-92FE-AD76D88E4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" name="Freeform 496">
                <a:extLst>
                  <a:ext uri="{FF2B5EF4-FFF2-40B4-BE49-F238E27FC236}">
                    <a16:creationId xmlns:a16="http://schemas.microsoft.com/office/drawing/2014/main" id="{930DC8B4-E680-4C64-9DAC-E3CABAAC7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" name="Freeform 497">
                <a:extLst>
                  <a:ext uri="{FF2B5EF4-FFF2-40B4-BE49-F238E27FC236}">
                    <a16:creationId xmlns:a16="http://schemas.microsoft.com/office/drawing/2014/main" id="{B8DFD23E-E000-4C48-8531-81ACE8A37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" name="Freeform 498">
                <a:extLst>
                  <a:ext uri="{FF2B5EF4-FFF2-40B4-BE49-F238E27FC236}">
                    <a16:creationId xmlns:a16="http://schemas.microsoft.com/office/drawing/2014/main" id="{1A6437CD-A8CC-4474-9965-12CFE0A34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" name="Freeform 499">
                <a:extLst>
                  <a:ext uri="{FF2B5EF4-FFF2-40B4-BE49-F238E27FC236}">
                    <a16:creationId xmlns:a16="http://schemas.microsoft.com/office/drawing/2014/main" id="{D3F3F56A-F920-43D2-A7E9-B24A74964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" name="Freeform 500">
                <a:extLst>
                  <a:ext uri="{FF2B5EF4-FFF2-40B4-BE49-F238E27FC236}">
                    <a16:creationId xmlns:a16="http://schemas.microsoft.com/office/drawing/2014/main" id="{4646EF97-642A-442C-85B6-9DA0E8358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" name="Freeform 501">
                <a:extLst>
                  <a:ext uri="{FF2B5EF4-FFF2-40B4-BE49-F238E27FC236}">
                    <a16:creationId xmlns:a16="http://schemas.microsoft.com/office/drawing/2014/main" id="{0808BD40-D9A0-4076-9587-E098C89FF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" name="Freeform 502">
                <a:extLst>
                  <a:ext uri="{FF2B5EF4-FFF2-40B4-BE49-F238E27FC236}">
                    <a16:creationId xmlns:a16="http://schemas.microsoft.com/office/drawing/2014/main" id="{4857910D-9558-482A-9E34-FFB97C84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" name="Freeform 503">
                <a:extLst>
                  <a:ext uri="{FF2B5EF4-FFF2-40B4-BE49-F238E27FC236}">
                    <a16:creationId xmlns:a16="http://schemas.microsoft.com/office/drawing/2014/main" id="{9A3A6BFA-0F59-44F2-BBBB-F4119ADB9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Freeform 504">
                <a:extLst>
                  <a:ext uri="{FF2B5EF4-FFF2-40B4-BE49-F238E27FC236}">
                    <a16:creationId xmlns:a16="http://schemas.microsoft.com/office/drawing/2014/main" id="{DD46B547-88C5-4CCF-A41C-8A9A57321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Freeform 505">
                <a:extLst>
                  <a:ext uri="{FF2B5EF4-FFF2-40B4-BE49-F238E27FC236}">
                    <a16:creationId xmlns:a16="http://schemas.microsoft.com/office/drawing/2014/main" id="{2A2A8832-69F7-4496-B5AC-A8E33B72E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Freeform 506">
                <a:extLst>
                  <a:ext uri="{FF2B5EF4-FFF2-40B4-BE49-F238E27FC236}">
                    <a16:creationId xmlns:a16="http://schemas.microsoft.com/office/drawing/2014/main" id="{32320520-E187-4CCE-82DA-849789694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Freeform 507">
                <a:extLst>
                  <a:ext uri="{FF2B5EF4-FFF2-40B4-BE49-F238E27FC236}">
                    <a16:creationId xmlns:a16="http://schemas.microsoft.com/office/drawing/2014/main" id="{AD8506B5-2D86-4F80-A14B-6D7115B86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Freeform 508">
                <a:extLst>
                  <a:ext uri="{FF2B5EF4-FFF2-40B4-BE49-F238E27FC236}">
                    <a16:creationId xmlns:a16="http://schemas.microsoft.com/office/drawing/2014/main" id="{776DE27F-DAA1-4600-996C-DE45C526A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Freeform 509">
                <a:extLst>
                  <a:ext uri="{FF2B5EF4-FFF2-40B4-BE49-F238E27FC236}">
                    <a16:creationId xmlns:a16="http://schemas.microsoft.com/office/drawing/2014/main" id="{2998AD86-5438-4261-AC58-E182EEC65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Freeform 510">
                <a:extLst>
                  <a:ext uri="{FF2B5EF4-FFF2-40B4-BE49-F238E27FC236}">
                    <a16:creationId xmlns:a16="http://schemas.microsoft.com/office/drawing/2014/main" id="{497E7EE8-743B-4A67-98F7-2D67D6995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Freeform 511">
                <a:extLst>
                  <a:ext uri="{FF2B5EF4-FFF2-40B4-BE49-F238E27FC236}">
                    <a16:creationId xmlns:a16="http://schemas.microsoft.com/office/drawing/2014/main" id="{8ADEC9BE-9428-4456-AE97-11092C2F3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Freeform 512">
                <a:extLst>
                  <a:ext uri="{FF2B5EF4-FFF2-40B4-BE49-F238E27FC236}">
                    <a16:creationId xmlns:a16="http://schemas.microsoft.com/office/drawing/2014/main" id="{48C0C8EB-05FD-4346-B8FA-81C66A156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Freeform 513">
                <a:extLst>
                  <a:ext uri="{FF2B5EF4-FFF2-40B4-BE49-F238E27FC236}">
                    <a16:creationId xmlns:a16="http://schemas.microsoft.com/office/drawing/2014/main" id="{EBA10C49-4245-4725-A7EB-C01F9F2C6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Freeform 514">
                <a:extLst>
                  <a:ext uri="{FF2B5EF4-FFF2-40B4-BE49-F238E27FC236}">
                    <a16:creationId xmlns:a16="http://schemas.microsoft.com/office/drawing/2014/main" id="{4B1A0FB6-B709-4982-8699-4D1AF268B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Freeform 515">
                <a:extLst>
                  <a:ext uri="{FF2B5EF4-FFF2-40B4-BE49-F238E27FC236}">
                    <a16:creationId xmlns:a16="http://schemas.microsoft.com/office/drawing/2014/main" id="{E4168C1C-6A63-41DB-9301-EE0A028EC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Freeform 516">
                <a:extLst>
                  <a:ext uri="{FF2B5EF4-FFF2-40B4-BE49-F238E27FC236}">
                    <a16:creationId xmlns:a16="http://schemas.microsoft.com/office/drawing/2014/main" id="{FB333683-84A6-4058-BDC5-6FC2EB4BA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" name="Freeform 517">
                <a:extLst>
                  <a:ext uri="{FF2B5EF4-FFF2-40B4-BE49-F238E27FC236}">
                    <a16:creationId xmlns:a16="http://schemas.microsoft.com/office/drawing/2014/main" id="{65F39B55-9A70-45B6-A2D8-AA512AC00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" name="Freeform 518">
                <a:extLst>
                  <a:ext uri="{FF2B5EF4-FFF2-40B4-BE49-F238E27FC236}">
                    <a16:creationId xmlns:a16="http://schemas.microsoft.com/office/drawing/2014/main" id="{B630FCD8-C936-4103-8A24-6A974AEB6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" name="Freeform 519">
                <a:extLst>
                  <a:ext uri="{FF2B5EF4-FFF2-40B4-BE49-F238E27FC236}">
                    <a16:creationId xmlns:a16="http://schemas.microsoft.com/office/drawing/2014/main" id="{F68BBEA5-4151-427D-8050-724984B51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" name="Freeform 520">
                <a:extLst>
                  <a:ext uri="{FF2B5EF4-FFF2-40B4-BE49-F238E27FC236}">
                    <a16:creationId xmlns:a16="http://schemas.microsoft.com/office/drawing/2014/main" id="{F20A80FA-3F83-466E-99D7-496348136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" name="Freeform 521">
                <a:extLst>
                  <a:ext uri="{FF2B5EF4-FFF2-40B4-BE49-F238E27FC236}">
                    <a16:creationId xmlns:a16="http://schemas.microsoft.com/office/drawing/2014/main" id="{61196825-F3B1-4247-B2F8-2E5F90DC0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" name="Freeform 522">
                <a:extLst>
                  <a:ext uri="{FF2B5EF4-FFF2-40B4-BE49-F238E27FC236}">
                    <a16:creationId xmlns:a16="http://schemas.microsoft.com/office/drawing/2014/main" id="{17E1C35E-97DC-4625-9B55-922A22E47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" name="Freeform 523">
                <a:extLst>
                  <a:ext uri="{FF2B5EF4-FFF2-40B4-BE49-F238E27FC236}">
                    <a16:creationId xmlns:a16="http://schemas.microsoft.com/office/drawing/2014/main" id="{D47E641A-E8A1-49E9-B444-E3617ED46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Freeform 524">
                <a:extLst>
                  <a:ext uri="{FF2B5EF4-FFF2-40B4-BE49-F238E27FC236}">
                    <a16:creationId xmlns:a16="http://schemas.microsoft.com/office/drawing/2014/main" id="{E508D21C-3788-4099-9400-37C4FDA41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" name="Freeform 525">
                <a:extLst>
                  <a:ext uri="{FF2B5EF4-FFF2-40B4-BE49-F238E27FC236}">
                    <a16:creationId xmlns:a16="http://schemas.microsoft.com/office/drawing/2014/main" id="{16E1AC93-C3CF-4E67-AD37-E5D5E3C87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" name="Freeform 526">
                <a:extLst>
                  <a:ext uri="{FF2B5EF4-FFF2-40B4-BE49-F238E27FC236}">
                    <a16:creationId xmlns:a16="http://schemas.microsoft.com/office/drawing/2014/main" id="{304C5144-7B56-42EF-B024-8EC0E90CF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" name="Freeform 527">
                <a:extLst>
                  <a:ext uri="{FF2B5EF4-FFF2-40B4-BE49-F238E27FC236}">
                    <a16:creationId xmlns:a16="http://schemas.microsoft.com/office/drawing/2014/main" id="{314DC963-F35F-43CC-82F7-4D7BABD07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6" name="Freeform 528">
              <a:extLst>
                <a:ext uri="{FF2B5EF4-FFF2-40B4-BE49-F238E27FC236}">
                  <a16:creationId xmlns:a16="http://schemas.microsoft.com/office/drawing/2014/main" id="{98A20FC6-1F0E-4FBA-A819-C16643702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" name="Freeform 529">
              <a:extLst>
                <a:ext uri="{FF2B5EF4-FFF2-40B4-BE49-F238E27FC236}">
                  <a16:creationId xmlns:a16="http://schemas.microsoft.com/office/drawing/2014/main" id="{194629CF-C242-4390-B718-6357C9E97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" name="Freeform 530">
              <a:extLst>
                <a:ext uri="{FF2B5EF4-FFF2-40B4-BE49-F238E27FC236}">
                  <a16:creationId xmlns:a16="http://schemas.microsoft.com/office/drawing/2014/main" id="{0B983DCF-3485-477B-9042-E69512150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" name="Freeform 531">
              <a:extLst>
                <a:ext uri="{FF2B5EF4-FFF2-40B4-BE49-F238E27FC236}">
                  <a16:creationId xmlns:a16="http://schemas.microsoft.com/office/drawing/2014/main" id="{CCE166D1-0641-4A37-BEB4-F57E5DAA2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" name="Freeform 532">
              <a:extLst>
                <a:ext uri="{FF2B5EF4-FFF2-40B4-BE49-F238E27FC236}">
                  <a16:creationId xmlns:a16="http://schemas.microsoft.com/office/drawing/2014/main" id="{E21ECB15-647A-4E18-85E2-03BD3C997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" name="Freeform 533">
              <a:extLst>
                <a:ext uri="{FF2B5EF4-FFF2-40B4-BE49-F238E27FC236}">
                  <a16:creationId xmlns:a16="http://schemas.microsoft.com/office/drawing/2014/main" id="{77927A59-1FA5-46D5-B623-19D646A0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" name="Freeform 534">
              <a:extLst>
                <a:ext uri="{FF2B5EF4-FFF2-40B4-BE49-F238E27FC236}">
                  <a16:creationId xmlns:a16="http://schemas.microsoft.com/office/drawing/2014/main" id="{D2AFF1DA-07AB-4335-92A3-C303E1606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" name="Freeform 535">
              <a:extLst>
                <a:ext uri="{FF2B5EF4-FFF2-40B4-BE49-F238E27FC236}">
                  <a16:creationId xmlns:a16="http://schemas.microsoft.com/office/drawing/2014/main" id="{729BC9C5-D055-4320-A006-4387CD21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" name="Freeform 536">
              <a:extLst>
                <a:ext uri="{FF2B5EF4-FFF2-40B4-BE49-F238E27FC236}">
                  <a16:creationId xmlns:a16="http://schemas.microsoft.com/office/drawing/2014/main" id="{4D2AF368-73BE-4A50-B8AA-87F0341AF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" name="Freeform 537">
              <a:extLst>
                <a:ext uri="{FF2B5EF4-FFF2-40B4-BE49-F238E27FC236}">
                  <a16:creationId xmlns:a16="http://schemas.microsoft.com/office/drawing/2014/main" id="{204831E9-DB1A-4930-AEC5-1F0F5C99A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" name="Freeform 538">
              <a:extLst>
                <a:ext uri="{FF2B5EF4-FFF2-40B4-BE49-F238E27FC236}">
                  <a16:creationId xmlns:a16="http://schemas.microsoft.com/office/drawing/2014/main" id="{C9210F96-6C84-4C87-B9E6-05FB17767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" name="Freeform 539">
              <a:extLst>
                <a:ext uri="{FF2B5EF4-FFF2-40B4-BE49-F238E27FC236}">
                  <a16:creationId xmlns:a16="http://schemas.microsoft.com/office/drawing/2014/main" id="{A95095C4-F13A-4403-91B4-C5F2863F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" name="Freeform 540">
              <a:extLst>
                <a:ext uri="{FF2B5EF4-FFF2-40B4-BE49-F238E27FC236}">
                  <a16:creationId xmlns:a16="http://schemas.microsoft.com/office/drawing/2014/main" id="{816A2D40-6B28-4F82-A943-6078DBD69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" name="Freeform 541">
              <a:extLst>
                <a:ext uri="{FF2B5EF4-FFF2-40B4-BE49-F238E27FC236}">
                  <a16:creationId xmlns:a16="http://schemas.microsoft.com/office/drawing/2014/main" id="{EE313815-BDA6-4B92-B2DE-2D8A96F6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" name="Freeform 542">
              <a:extLst>
                <a:ext uri="{FF2B5EF4-FFF2-40B4-BE49-F238E27FC236}">
                  <a16:creationId xmlns:a16="http://schemas.microsoft.com/office/drawing/2014/main" id="{FB87FE8E-6943-4E27-9537-11672D45D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" name="Freeform 543">
              <a:extLst>
                <a:ext uri="{FF2B5EF4-FFF2-40B4-BE49-F238E27FC236}">
                  <a16:creationId xmlns:a16="http://schemas.microsoft.com/office/drawing/2014/main" id="{7876F4B0-68F5-465F-A528-16DCDB00C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" name="Freeform 544">
              <a:extLst>
                <a:ext uri="{FF2B5EF4-FFF2-40B4-BE49-F238E27FC236}">
                  <a16:creationId xmlns:a16="http://schemas.microsoft.com/office/drawing/2014/main" id="{81B2361E-DE3E-4790-9521-3B44DF8C0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" name="Freeform 545">
              <a:extLst>
                <a:ext uri="{FF2B5EF4-FFF2-40B4-BE49-F238E27FC236}">
                  <a16:creationId xmlns:a16="http://schemas.microsoft.com/office/drawing/2014/main" id="{37D1035D-F4BC-409D-B62C-E9FECEDD0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" name="Freeform 546">
              <a:extLst>
                <a:ext uri="{FF2B5EF4-FFF2-40B4-BE49-F238E27FC236}">
                  <a16:creationId xmlns:a16="http://schemas.microsoft.com/office/drawing/2014/main" id="{E6A72468-A267-48F5-84BF-E23934460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" name="Freeform 547">
              <a:extLst>
                <a:ext uri="{FF2B5EF4-FFF2-40B4-BE49-F238E27FC236}">
                  <a16:creationId xmlns:a16="http://schemas.microsoft.com/office/drawing/2014/main" id="{26AFBF91-3FCC-4C83-8F86-F8F85812E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" name="Freeform 548">
              <a:extLst>
                <a:ext uri="{FF2B5EF4-FFF2-40B4-BE49-F238E27FC236}">
                  <a16:creationId xmlns:a16="http://schemas.microsoft.com/office/drawing/2014/main" id="{55F669BE-33EA-4613-9A51-CE25D2ACF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" name="Freeform 549">
              <a:extLst>
                <a:ext uri="{FF2B5EF4-FFF2-40B4-BE49-F238E27FC236}">
                  <a16:creationId xmlns:a16="http://schemas.microsoft.com/office/drawing/2014/main" id="{F7D85DCB-D57D-48C4-AAC6-35C86E19B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" name="Freeform 550">
              <a:extLst>
                <a:ext uri="{FF2B5EF4-FFF2-40B4-BE49-F238E27FC236}">
                  <a16:creationId xmlns:a16="http://schemas.microsoft.com/office/drawing/2014/main" id="{BC6D1139-80E1-49FB-A67A-BE3A7960B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" name="Freeform 551">
              <a:extLst>
                <a:ext uri="{FF2B5EF4-FFF2-40B4-BE49-F238E27FC236}">
                  <a16:creationId xmlns:a16="http://schemas.microsoft.com/office/drawing/2014/main" id="{116CC24F-9AA2-4A25-8C61-5311C3C6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" name="Freeform 552">
              <a:extLst>
                <a:ext uri="{FF2B5EF4-FFF2-40B4-BE49-F238E27FC236}">
                  <a16:creationId xmlns:a16="http://schemas.microsoft.com/office/drawing/2014/main" id="{F3411ADC-B43B-48BD-A28C-3B221B44B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" name="Freeform 553">
              <a:extLst>
                <a:ext uri="{FF2B5EF4-FFF2-40B4-BE49-F238E27FC236}">
                  <a16:creationId xmlns:a16="http://schemas.microsoft.com/office/drawing/2014/main" id="{F6B0F307-9196-4E80-9144-8BC12F47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" name="Freeform 554">
              <a:extLst>
                <a:ext uri="{FF2B5EF4-FFF2-40B4-BE49-F238E27FC236}">
                  <a16:creationId xmlns:a16="http://schemas.microsoft.com/office/drawing/2014/main" id="{8B8F7EFE-5034-4092-913C-4319A8F5E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" name="Freeform 555">
              <a:extLst>
                <a:ext uri="{FF2B5EF4-FFF2-40B4-BE49-F238E27FC236}">
                  <a16:creationId xmlns:a16="http://schemas.microsoft.com/office/drawing/2014/main" id="{578B0171-E88B-473F-BA33-D94EB9692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" name="Freeform 556">
              <a:extLst>
                <a:ext uri="{FF2B5EF4-FFF2-40B4-BE49-F238E27FC236}">
                  <a16:creationId xmlns:a16="http://schemas.microsoft.com/office/drawing/2014/main" id="{C887D412-ECAB-4741-AC11-A8D9C42A3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" name="Freeform 557">
              <a:extLst>
                <a:ext uri="{FF2B5EF4-FFF2-40B4-BE49-F238E27FC236}">
                  <a16:creationId xmlns:a16="http://schemas.microsoft.com/office/drawing/2014/main" id="{620C3FCD-A3CE-41DB-A470-9971D0FF2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" name="Freeform 558">
              <a:extLst>
                <a:ext uri="{FF2B5EF4-FFF2-40B4-BE49-F238E27FC236}">
                  <a16:creationId xmlns:a16="http://schemas.microsoft.com/office/drawing/2014/main" id="{6F9DD9D5-9945-4ED9-83E2-690EC85B8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" name="Freeform 559">
              <a:extLst>
                <a:ext uri="{FF2B5EF4-FFF2-40B4-BE49-F238E27FC236}">
                  <a16:creationId xmlns:a16="http://schemas.microsoft.com/office/drawing/2014/main" id="{D7F35995-5CFA-404F-9F65-90102BA76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" name="Freeform 560">
              <a:extLst>
                <a:ext uri="{FF2B5EF4-FFF2-40B4-BE49-F238E27FC236}">
                  <a16:creationId xmlns:a16="http://schemas.microsoft.com/office/drawing/2014/main" id="{A0DB2176-5F13-417D-A417-FCC9AF3A2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" name="Freeform 561">
              <a:extLst>
                <a:ext uri="{FF2B5EF4-FFF2-40B4-BE49-F238E27FC236}">
                  <a16:creationId xmlns:a16="http://schemas.microsoft.com/office/drawing/2014/main" id="{5B194A97-F231-42BB-906B-AC8ABCE1B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" name="Freeform 562">
              <a:extLst>
                <a:ext uri="{FF2B5EF4-FFF2-40B4-BE49-F238E27FC236}">
                  <a16:creationId xmlns:a16="http://schemas.microsoft.com/office/drawing/2014/main" id="{FCCCF29E-D485-4C2D-B427-A1B51793F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" name="Freeform 563">
              <a:extLst>
                <a:ext uri="{FF2B5EF4-FFF2-40B4-BE49-F238E27FC236}">
                  <a16:creationId xmlns:a16="http://schemas.microsoft.com/office/drawing/2014/main" id="{B2A7EA01-87E3-4868-BA6E-FB0FB967A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" name="Freeform 564">
              <a:extLst>
                <a:ext uri="{FF2B5EF4-FFF2-40B4-BE49-F238E27FC236}">
                  <a16:creationId xmlns:a16="http://schemas.microsoft.com/office/drawing/2014/main" id="{577BEFC9-D582-48BF-8B19-AAF10BB3E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" name="Freeform 565">
              <a:extLst>
                <a:ext uri="{FF2B5EF4-FFF2-40B4-BE49-F238E27FC236}">
                  <a16:creationId xmlns:a16="http://schemas.microsoft.com/office/drawing/2014/main" id="{9BAFDD53-392F-4923-AA8C-C91F6CC1C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" name="Freeform 566">
              <a:extLst>
                <a:ext uri="{FF2B5EF4-FFF2-40B4-BE49-F238E27FC236}">
                  <a16:creationId xmlns:a16="http://schemas.microsoft.com/office/drawing/2014/main" id="{7EC3879F-4303-484A-9875-C3E5910BB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" name="Freeform 567">
              <a:extLst>
                <a:ext uri="{FF2B5EF4-FFF2-40B4-BE49-F238E27FC236}">
                  <a16:creationId xmlns:a16="http://schemas.microsoft.com/office/drawing/2014/main" id="{5943934C-7078-46B5-A64C-9C69022CE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" name="Freeform 568">
              <a:extLst>
                <a:ext uri="{FF2B5EF4-FFF2-40B4-BE49-F238E27FC236}">
                  <a16:creationId xmlns:a16="http://schemas.microsoft.com/office/drawing/2014/main" id="{02AE73E4-EE87-4935-8CEC-D97FDF79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" name="Freeform 569">
              <a:extLst>
                <a:ext uri="{FF2B5EF4-FFF2-40B4-BE49-F238E27FC236}">
                  <a16:creationId xmlns:a16="http://schemas.microsoft.com/office/drawing/2014/main" id="{9B9E0B97-46D5-40CC-B109-5FDC2988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8" name="Freeform 570">
              <a:extLst>
                <a:ext uri="{FF2B5EF4-FFF2-40B4-BE49-F238E27FC236}">
                  <a16:creationId xmlns:a16="http://schemas.microsoft.com/office/drawing/2014/main" id="{8D91C248-385C-441F-A2EA-EA6D9F238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9" name="Freeform 571">
              <a:extLst>
                <a:ext uri="{FF2B5EF4-FFF2-40B4-BE49-F238E27FC236}">
                  <a16:creationId xmlns:a16="http://schemas.microsoft.com/office/drawing/2014/main" id="{45CEB645-1F65-4536-B34E-E55A420D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0" name="Freeform 572">
              <a:extLst>
                <a:ext uri="{FF2B5EF4-FFF2-40B4-BE49-F238E27FC236}">
                  <a16:creationId xmlns:a16="http://schemas.microsoft.com/office/drawing/2014/main" id="{A1F04F82-BE85-4127-B03D-5845F92B3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" name="Freeform 573">
              <a:extLst>
                <a:ext uri="{FF2B5EF4-FFF2-40B4-BE49-F238E27FC236}">
                  <a16:creationId xmlns:a16="http://schemas.microsoft.com/office/drawing/2014/main" id="{B62C65CE-9C2A-4648-9ABC-9E5901BFF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" name="Freeform 574">
              <a:extLst>
                <a:ext uri="{FF2B5EF4-FFF2-40B4-BE49-F238E27FC236}">
                  <a16:creationId xmlns:a16="http://schemas.microsoft.com/office/drawing/2014/main" id="{9F2E658F-9962-4ADA-A6E3-FB1BFBE23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3" name="Freeform 575">
              <a:extLst>
                <a:ext uri="{FF2B5EF4-FFF2-40B4-BE49-F238E27FC236}">
                  <a16:creationId xmlns:a16="http://schemas.microsoft.com/office/drawing/2014/main" id="{166D0B00-EFE3-4061-BF5F-0DC6E66D6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4" name="Freeform 576">
              <a:extLst>
                <a:ext uri="{FF2B5EF4-FFF2-40B4-BE49-F238E27FC236}">
                  <a16:creationId xmlns:a16="http://schemas.microsoft.com/office/drawing/2014/main" id="{EAE0C4FA-F41A-4B65-BF4B-4A29BD633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5" name="Freeform 577">
              <a:extLst>
                <a:ext uri="{FF2B5EF4-FFF2-40B4-BE49-F238E27FC236}">
                  <a16:creationId xmlns:a16="http://schemas.microsoft.com/office/drawing/2014/main" id="{1BAFF2D1-28B9-4008-BB5A-E488FAA01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6" name="Freeform 578">
              <a:extLst>
                <a:ext uri="{FF2B5EF4-FFF2-40B4-BE49-F238E27FC236}">
                  <a16:creationId xmlns:a16="http://schemas.microsoft.com/office/drawing/2014/main" id="{1DC4BF69-B2D5-47E0-8F09-CC6AC43CD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7" name="Freeform 579">
              <a:extLst>
                <a:ext uri="{FF2B5EF4-FFF2-40B4-BE49-F238E27FC236}">
                  <a16:creationId xmlns:a16="http://schemas.microsoft.com/office/drawing/2014/main" id="{3F5C5804-C5AB-4FA2-B346-C3F04A260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8" name="Freeform 580">
              <a:extLst>
                <a:ext uri="{FF2B5EF4-FFF2-40B4-BE49-F238E27FC236}">
                  <a16:creationId xmlns:a16="http://schemas.microsoft.com/office/drawing/2014/main" id="{6B43DBE6-5895-4DD2-8308-10DC95A65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9" name="Freeform 581">
              <a:extLst>
                <a:ext uri="{FF2B5EF4-FFF2-40B4-BE49-F238E27FC236}">
                  <a16:creationId xmlns:a16="http://schemas.microsoft.com/office/drawing/2014/main" id="{D4D1F33D-219D-45EC-A0A9-F7EB15432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0" name="Freeform 582">
              <a:extLst>
                <a:ext uri="{FF2B5EF4-FFF2-40B4-BE49-F238E27FC236}">
                  <a16:creationId xmlns:a16="http://schemas.microsoft.com/office/drawing/2014/main" id="{BB4FD812-687D-4E31-939B-55FE6F31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1" name="Freeform 583">
              <a:extLst>
                <a:ext uri="{FF2B5EF4-FFF2-40B4-BE49-F238E27FC236}">
                  <a16:creationId xmlns:a16="http://schemas.microsoft.com/office/drawing/2014/main" id="{F7BF5237-E23B-4E1C-9E11-559F4946D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2" name="Freeform 584">
              <a:extLst>
                <a:ext uri="{FF2B5EF4-FFF2-40B4-BE49-F238E27FC236}">
                  <a16:creationId xmlns:a16="http://schemas.microsoft.com/office/drawing/2014/main" id="{3896D33F-B792-46FC-B1DF-8EAA2581B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3" name="Freeform 585">
              <a:extLst>
                <a:ext uri="{FF2B5EF4-FFF2-40B4-BE49-F238E27FC236}">
                  <a16:creationId xmlns:a16="http://schemas.microsoft.com/office/drawing/2014/main" id="{6FB5B755-1EF0-4BB4-849C-CDE8A8213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4" name="Freeform 586">
              <a:extLst>
                <a:ext uri="{FF2B5EF4-FFF2-40B4-BE49-F238E27FC236}">
                  <a16:creationId xmlns:a16="http://schemas.microsoft.com/office/drawing/2014/main" id="{C3E36D8E-EC56-4F23-B70E-2A0430F74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5" name="Freeform 587">
              <a:extLst>
                <a:ext uri="{FF2B5EF4-FFF2-40B4-BE49-F238E27FC236}">
                  <a16:creationId xmlns:a16="http://schemas.microsoft.com/office/drawing/2014/main" id="{2E97B401-7A0D-4B06-AD69-54BEC282E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6" name="Freeform 588">
              <a:extLst>
                <a:ext uri="{FF2B5EF4-FFF2-40B4-BE49-F238E27FC236}">
                  <a16:creationId xmlns:a16="http://schemas.microsoft.com/office/drawing/2014/main" id="{C2D8215F-3410-4C9F-A336-E3D7733C8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7" name="Freeform 589">
              <a:extLst>
                <a:ext uri="{FF2B5EF4-FFF2-40B4-BE49-F238E27FC236}">
                  <a16:creationId xmlns:a16="http://schemas.microsoft.com/office/drawing/2014/main" id="{710877E1-15DB-4925-B8EF-5A32AD37C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8" name="Freeform 590">
              <a:extLst>
                <a:ext uri="{FF2B5EF4-FFF2-40B4-BE49-F238E27FC236}">
                  <a16:creationId xmlns:a16="http://schemas.microsoft.com/office/drawing/2014/main" id="{6AC1EA4F-E6CC-4C17-84BF-50BA40C7C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9" name="Freeform 591">
              <a:extLst>
                <a:ext uri="{FF2B5EF4-FFF2-40B4-BE49-F238E27FC236}">
                  <a16:creationId xmlns:a16="http://schemas.microsoft.com/office/drawing/2014/main" id="{4D5CD5DE-E1CE-4ACE-841D-E57614689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0" name="Freeform 592">
              <a:extLst>
                <a:ext uri="{FF2B5EF4-FFF2-40B4-BE49-F238E27FC236}">
                  <a16:creationId xmlns:a16="http://schemas.microsoft.com/office/drawing/2014/main" id="{D5A59728-3626-46F4-96A0-2FA97F31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1" name="Freeform 593">
              <a:extLst>
                <a:ext uri="{FF2B5EF4-FFF2-40B4-BE49-F238E27FC236}">
                  <a16:creationId xmlns:a16="http://schemas.microsoft.com/office/drawing/2014/main" id="{2FBC5AAD-D33E-4D60-B55B-50941A84E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" name="Freeform 594">
              <a:extLst>
                <a:ext uri="{FF2B5EF4-FFF2-40B4-BE49-F238E27FC236}">
                  <a16:creationId xmlns:a16="http://schemas.microsoft.com/office/drawing/2014/main" id="{4EDEF1E1-C347-419E-81F6-1C76ED3D5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3" name="Freeform 595">
              <a:extLst>
                <a:ext uri="{FF2B5EF4-FFF2-40B4-BE49-F238E27FC236}">
                  <a16:creationId xmlns:a16="http://schemas.microsoft.com/office/drawing/2014/main" id="{20F3D70E-BDF4-4698-BCC1-4BAFE57B0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4" name="Freeform 596">
              <a:extLst>
                <a:ext uri="{FF2B5EF4-FFF2-40B4-BE49-F238E27FC236}">
                  <a16:creationId xmlns:a16="http://schemas.microsoft.com/office/drawing/2014/main" id="{E3BA092D-ADE9-4C13-B1AE-B11CD363A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5" name="Freeform 597">
              <a:extLst>
                <a:ext uri="{FF2B5EF4-FFF2-40B4-BE49-F238E27FC236}">
                  <a16:creationId xmlns:a16="http://schemas.microsoft.com/office/drawing/2014/main" id="{2E0F50CE-773D-4E26-A23A-2EF29460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6" name="Freeform 598">
              <a:extLst>
                <a:ext uri="{FF2B5EF4-FFF2-40B4-BE49-F238E27FC236}">
                  <a16:creationId xmlns:a16="http://schemas.microsoft.com/office/drawing/2014/main" id="{2B7DBA27-A789-4467-B686-6D33D63F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7" name="Freeform 599">
              <a:extLst>
                <a:ext uri="{FF2B5EF4-FFF2-40B4-BE49-F238E27FC236}">
                  <a16:creationId xmlns:a16="http://schemas.microsoft.com/office/drawing/2014/main" id="{1ED19E16-85CE-4388-9C09-808C9CE13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8" name="Freeform 600">
              <a:extLst>
                <a:ext uri="{FF2B5EF4-FFF2-40B4-BE49-F238E27FC236}">
                  <a16:creationId xmlns:a16="http://schemas.microsoft.com/office/drawing/2014/main" id="{459CAD69-0E7B-4B48-9B63-664637AE2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9" name="Freeform 601">
              <a:extLst>
                <a:ext uri="{FF2B5EF4-FFF2-40B4-BE49-F238E27FC236}">
                  <a16:creationId xmlns:a16="http://schemas.microsoft.com/office/drawing/2014/main" id="{D35CD881-07A0-447C-80D9-097E7DE8A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0" name="Freeform 602">
              <a:extLst>
                <a:ext uri="{FF2B5EF4-FFF2-40B4-BE49-F238E27FC236}">
                  <a16:creationId xmlns:a16="http://schemas.microsoft.com/office/drawing/2014/main" id="{E73C1D3E-C53D-42D9-9470-1FA0E3F03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1" name="Freeform 603">
              <a:extLst>
                <a:ext uri="{FF2B5EF4-FFF2-40B4-BE49-F238E27FC236}">
                  <a16:creationId xmlns:a16="http://schemas.microsoft.com/office/drawing/2014/main" id="{0747AEC5-EFDE-4369-9CBB-55329D85E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" name="Freeform 604">
              <a:extLst>
                <a:ext uri="{FF2B5EF4-FFF2-40B4-BE49-F238E27FC236}">
                  <a16:creationId xmlns:a16="http://schemas.microsoft.com/office/drawing/2014/main" id="{6C0EA089-51BE-474C-88B7-30A1ACEB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" name="Freeform 605">
              <a:extLst>
                <a:ext uri="{FF2B5EF4-FFF2-40B4-BE49-F238E27FC236}">
                  <a16:creationId xmlns:a16="http://schemas.microsoft.com/office/drawing/2014/main" id="{7850BF65-B8F0-4379-B572-CAE94C883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4" name="Freeform 606">
              <a:extLst>
                <a:ext uri="{FF2B5EF4-FFF2-40B4-BE49-F238E27FC236}">
                  <a16:creationId xmlns:a16="http://schemas.microsoft.com/office/drawing/2014/main" id="{4E1077EF-AA0D-4301-80E2-EA150E197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5" name="Freeform 607">
              <a:extLst>
                <a:ext uri="{FF2B5EF4-FFF2-40B4-BE49-F238E27FC236}">
                  <a16:creationId xmlns:a16="http://schemas.microsoft.com/office/drawing/2014/main" id="{FA0BE20C-08E9-4458-80E5-86A5EF76D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6" name="Freeform 608">
              <a:extLst>
                <a:ext uri="{FF2B5EF4-FFF2-40B4-BE49-F238E27FC236}">
                  <a16:creationId xmlns:a16="http://schemas.microsoft.com/office/drawing/2014/main" id="{4401DD64-340F-49B2-92FF-4A27FC39B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7" name="Freeform 609">
              <a:extLst>
                <a:ext uri="{FF2B5EF4-FFF2-40B4-BE49-F238E27FC236}">
                  <a16:creationId xmlns:a16="http://schemas.microsoft.com/office/drawing/2014/main" id="{A7763E46-835C-4619-85A3-BBD164ED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8" name="Freeform 610">
              <a:extLst>
                <a:ext uri="{FF2B5EF4-FFF2-40B4-BE49-F238E27FC236}">
                  <a16:creationId xmlns:a16="http://schemas.microsoft.com/office/drawing/2014/main" id="{C0A7A600-BB50-4571-AA0F-AE199C444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9" name="Freeform 611">
              <a:extLst>
                <a:ext uri="{FF2B5EF4-FFF2-40B4-BE49-F238E27FC236}">
                  <a16:creationId xmlns:a16="http://schemas.microsoft.com/office/drawing/2014/main" id="{3FF7AE6E-B995-43D3-9F03-9ADE3A6CC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0" name="Freeform 612">
              <a:extLst>
                <a:ext uri="{FF2B5EF4-FFF2-40B4-BE49-F238E27FC236}">
                  <a16:creationId xmlns:a16="http://schemas.microsoft.com/office/drawing/2014/main" id="{0AF57774-86B2-4EBF-A1F7-012C1E56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1" name="Freeform 613">
              <a:extLst>
                <a:ext uri="{FF2B5EF4-FFF2-40B4-BE49-F238E27FC236}">
                  <a16:creationId xmlns:a16="http://schemas.microsoft.com/office/drawing/2014/main" id="{BB27C95D-6E3E-4CF8-BF3E-234B3DE0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" name="Freeform 614">
              <a:extLst>
                <a:ext uri="{FF2B5EF4-FFF2-40B4-BE49-F238E27FC236}">
                  <a16:creationId xmlns:a16="http://schemas.microsoft.com/office/drawing/2014/main" id="{956B8E5B-613E-4D04-8606-A3A0A8A13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" name="Freeform 615">
              <a:extLst>
                <a:ext uri="{FF2B5EF4-FFF2-40B4-BE49-F238E27FC236}">
                  <a16:creationId xmlns:a16="http://schemas.microsoft.com/office/drawing/2014/main" id="{1F6C82B8-8822-4852-918E-A780201BB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" name="Freeform 616">
              <a:extLst>
                <a:ext uri="{FF2B5EF4-FFF2-40B4-BE49-F238E27FC236}">
                  <a16:creationId xmlns:a16="http://schemas.microsoft.com/office/drawing/2014/main" id="{F7EA7C9A-21B3-48F2-8181-84C3BCF41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" name="Freeform 617">
              <a:extLst>
                <a:ext uri="{FF2B5EF4-FFF2-40B4-BE49-F238E27FC236}">
                  <a16:creationId xmlns:a16="http://schemas.microsoft.com/office/drawing/2014/main" id="{E48F7523-7312-40DF-89D3-58DB08B23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" name="Freeform 618">
              <a:extLst>
                <a:ext uri="{FF2B5EF4-FFF2-40B4-BE49-F238E27FC236}">
                  <a16:creationId xmlns:a16="http://schemas.microsoft.com/office/drawing/2014/main" id="{0DD7CB75-5C40-44D5-A5A5-3FAD5E538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" name="Freeform 619">
              <a:extLst>
                <a:ext uri="{FF2B5EF4-FFF2-40B4-BE49-F238E27FC236}">
                  <a16:creationId xmlns:a16="http://schemas.microsoft.com/office/drawing/2014/main" id="{40F9CE35-154E-487D-97D4-F2C78A331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" name="Freeform 620">
              <a:extLst>
                <a:ext uri="{FF2B5EF4-FFF2-40B4-BE49-F238E27FC236}">
                  <a16:creationId xmlns:a16="http://schemas.microsoft.com/office/drawing/2014/main" id="{1E2A0986-2458-4712-9786-223E146DC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" name="Freeform 621">
              <a:extLst>
                <a:ext uri="{FF2B5EF4-FFF2-40B4-BE49-F238E27FC236}">
                  <a16:creationId xmlns:a16="http://schemas.microsoft.com/office/drawing/2014/main" id="{C8514050-4D94-4133-9A6D-496B3A706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" name="Freeform 622">
              <a:extLst>
                <a:ext uri="{FF2B5EF4-FFF2-40B4-BE49-F238E27FC236}">
                  <a16:creationId xmlns:a16="http://schemas.microsoft.com/office/drawing/2014/main" id="{DA5CFC2D-6BF5-4E0C-A54F-E1AA7D39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" name="Freeform 623">
              <a:extLst>
                <a:ext uri="{FF2B5EF4-FFF2-40B4-BE49-F238E27FC236}">
                  <a16:creationId xmlns:a16="http://schemas.microsoft.com/office/drawing/2014/main" id="{6FED9C01-C398-4B6D-BC65-1830A4D4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" name="Freeform 624">
              <a:extLst>
                <a:ext uri="{FF2B5EF4-FFF2-40B4-BE49-F238E27FC236}">
                  <a16:creationId xmlns:a16="http://schemas.microsoft.com/office/drawing/2014/main" id="{A8C6E276-C49D-4422-9B35-47788F28C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" name="Freeform 625">
              <a:extLst>
                <a:ext uri="{FF2B5EF4-FFF2-40B4-BE49-F238E27FC236}">
                  <a16:creationId xmlns:a16="http://schemas.microsoft.com/office/drawing/2014/main" id="{D1186352-145D-4CFD-986D-654938B7E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" name="Freeform 626">
              <a:extLst>
                <a:ext uri="{FF2B5EF4-FFF2-40B4-BE49-F238E27FC236}">
                  <a16:creationId xmlns:a16="http://schemas.microsoft.com/office/drawing/2014/main" id="{E74541AF-2A0B-4A03-8C69-42406F0BD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" name="Freeform 627">
              <a:extLst>
                <a:ext uri="{FF2B5EF4-FFF2-40B4-BE49-F238E27FC236}">
                  <a16:creationId xmlns:a16="http://schemas.microsoft.com/office/drawing/2014/main" id="{33939EFE-E350-4483-AEBE-A9B7E965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" name="Freeform 628">
              <a:extLst>
                <a:ext uri="{FF2B5EF4-FFF2-40B4-BE49-F238E27FC236}">
                  <a16:creationId xmlns:a16="http://schemas.microsoft.com/office/drawing/2014/main" id="{BD639350-DC30-45C2-8B06-957397A86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" name="Freeform 629">
              <a:extLst>
                <a:ext uri="{FF2B5EF4-FFF2-40B4-BE49-F238E27FC236}">
                  <a16:creationId xmlns:a16="http://schemas.microsoft.com/office/drawing/2014/main" id="{38BD5405-2EC7-4A10-BBBF-9D379584F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" name="Freeform 630">
              <a:extLst>
                <a:ext uri="{FF2B5EF4-FFF2-40B4-BE49-F238E27FC236}">
                  <a16:creationId xmlns:a16="http://schemas.microsoft.com/office/drawing/2014/main" id="{B9DC71FE-685B-44CD-8466-C7290B54A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" name="Freeform 631">
              <a:extLst>
                <a:ext uri="{FF2B5EF4-FFF2-40B4-BE49-F238E27FC236}">
                  <a16:creationId xmlns:a16="http://schemas.microsoft.com/office/drawing/2014/main" id="{8CF671B2-0995-4155-974F-CEE6C635B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" name="Freeform 632">
              <a:extLst>
                <a:ext uri="{FF2B5EF4-FFF2-40B4-BE49-F238E27FC236}">
                  <a16:creationId xmlns:a16="http://schemas.microsoft.com/office/drawing/2014/main" id="{B98A2D12-AA27-447F-A6D0-EED412EC1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" name="Freeform 633">
              <a:extLst>
                <a:ext uri="{FF2B5EF4-FFF2-40B4-BE49-F238E27FC236}">
                  <a16:creationId xmlns:a16="http://schemas.microsoft.com/office/drawing/2014/main" id="{9FE12D57-0EC9-4067-9A90-7552B6023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" name="Freeform 634">
              <a:extLst>
                <a:ext uri="{FF2B5EF4-FFF2-40B4-BE49-F238E27FC236}">
                  <a16:creationId xmlns:a16="http://schemas.microsoft.com/office/drawing/2014/main" id="{A99E16FA-5174-4B0F-A4C7-29B62EB94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" name="Freeform 635">
              <a:extLst>
                <a:ext uri="{FF2B5EF4-FFF2-40B4-BE49-F238E27FC236}">
                  <a16:creationId xmlns:a16="http://schemas.microsoft.com/office/drawing/2014/main" id="{41FD2EA7-D233-4881-BC76-E4960210D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" name="Freeform 636">
              <a:extLst>
                <a:ext uri="{FF2B5EF4-FFF2-40B4-BE49-F238E27FC236}">
                  <a16:creationId xmlns:a16="http://schemas.microsoft.com/office/drawing/2014/main" id="{F2690D40-EDA6-4092-8AF3-B82410D36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" name="Freeform 637">
              <a:extLst>
                <a:ext uri="{FF2B5EF4-FFF2-40B4-BE49-F238E27FC236}">
                  <a16:creationId xmlns:a16="http://schemas.microsoft.com/office/drawing/2014/main" id="{5199E9F5-D437-47BB-AF45-93F8D677E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" name="Freeform 638">
              <a:extLst>
                <a:ext uri="{FF2B5EF4-FFF2-40B4-BE49-F238E27FC236}">
                  <a16:creationId xmlns:a16="http://schemas.microsoft.com/office/drawing/2014/main" id="{8F025D00-3001-4A2B-A9A4-0B244FD52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" name="Freeform 639">
              <a:extLst>
                <a:ext uri="{FF2B5EF4-FFF2-40B4-BE49-F238E27FC236}">
                  <a16:creationId xmlns:a16="http://schemas.microsoft.com/office/drawing/2014/main" id="{4B1E5350-3218-45EC-A5CB-8C5548E8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" name="Freeform 640">
              <a:extLst>
                <a:ext uri="{FF2B5EF4-FFF2-40B4-BE49-F238E27FC236}">
                  <a16:creationId xmlns:a16="http://schemas.microsoft.com/office/drawing/2014/main" id="{41C873CC-F792-4A68-BF6B-60173103D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" name="Freeform 641">
              <a:extLst>
                <a:ext uri="{FF2B5EF4-FFF2-40B4-BE49-F238E27FC236}">
                  <a16:creationId xmlns:a16="http://schemas.microsoft.com/office/drawing/2014/main" id="{CAF39710-A30C-4198-9834-27252809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" name="Freeform 642">
              <a:extLst>
                <a:ext uri="{FF2B5EF4-FFF2-40B4-BE49-F238E27FC236}">
                  <a16:creationId xmlns:a16="http://schemas.microsoft.com/office/drawing/2014/main" id="{FB21EC9D-DBA4-4AB9-A4F4-F74531229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" name="Freeform 643">
              <a:extLst>
                <a:ext uri="{FF2B5EF4-FFF2-40B4-BE49-F238E27FC236}">
                  <a16:creationId xmlns:a16="http://schemas.microsoft.com/office/drawing/2014/main" id="{06B54A95-4884-4966-9829-29ACF2989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" name="Freeform 644">
              <a:extLst>
                <a:ext uri="{FF2B5EF4-FFF2-40B4-BE49-F238E27FC236}">
                  <a16:creationId xmlns:a16="http://schemas.microsoft.com/office/drawing/2014/main" id="{19EAF3AC-7D89-4F0E-97E2-8C5EE8D6B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" name="Freeform 645">
              <a:extLst>
                <a:ext uri="{FF2B5EF4-FFF2-40B4-BE49-F238E27FC236}">
                  <a16:creationId xmlns:a16="http://schemas.microsoft.com/office/drawing/2014/main" id="{C36B7C63-5331-465C-BA80-3ADFE6245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" name="Freeform 646">
              <a:extLst>
                <a:ext uri="{FF2B5EF4-FFF2-40B4-BE49-F238E27FC236}">
                  <a16:creationId xmlns:a16="http://schemas.microsoft.com/office/drawing/2014/main" id="{8DF2AF2B-E776-4566-A083-0EFAFC62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" name="Freeform 647">
              <a:extLst>
                <a:ext uri="{FF2B5EF4-FFF2-40B4-BE49-F238E27FC236}">
                  <a16:creationId xmlns:a16="http://schemas.microsoft.com/office/drawing/2014/main" id="{B852980E-419D-4A54-B73C-8E545BC2A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696" name="Object 648">
            <a:extLst>
              <a:ext uri="{FF2B5EF4-FFF2-40B4-BE49-F238E27FC236}">
                <a16:creationId xmlns:a16="http://schemas.microsoft.com/office/drawing/2014/main" id="{6BE2FCE6-DC73-426F-9569-384A207889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260317" imgH="2260317" progId="Photoshop.Image.7">
                  <p:embed/>
                </p:oleObj>
              </mc:Choice>
              <mc:Fallback>
                <p:oleObj name="Image" r:id="rId2" imgW="2260317" imgH="2260317" progId="Photoshop.Image.7">
                  <p:embed/>
                  <p:pic>
                    <p:nvPicPr>
                      <p:cNvPr id="0" name="Object 6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98" name="Group 650">
            <a:extLst>
              <a:ext uri="{FF2B5EF4-FFF2-40B4-BE49-F238E27FC236}">
                <a16:creationId xmlns:a16="http://schemas.microsoft.com/office/drawing/2014/main" id="{D2F1662E-D335-4504-9699-87FC32AE2C3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0" y="5168900"/>
            <a:ext cx="1689100" cy="1689100"/>
            <a:chOff x="382" y="373"/>
            <a:chExt cx="1064" cy="1064"/>
          </a:xfrm>
        </p:grpSpPr>
        <p:grpSp>
          <p:nvGrpSpPr>
            <p:cNvPr id="2699" name="Group 651">
              <a:extLst>
                <a:ext uri="{FF2B5EF4-FFF2-40B4-BE49-F238E27FC236}">
                  <a16:creationId xmlns:a16="http://schemas.microsoft.com/office/drawing/2014/main" id="{939EFD06-A3BD-493E-928F-05226B7F7E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700" name="Freeform 652">
                <a:extLst>
                  <a:ext uri="{FF2B5EF4-FFF2-40B4-BE49-F238E27FC236}">
                    <a16:creationId xmlns:a16="http://schemas.microsoft.com/office/drawing/2014/main" id="{00F8556F-837A-45F0-BFFE-801248069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" name="Freeform 653">
                <a:extLst>
                  <a:ext uri="{FF2B5EF4-FFF2-40B4-BE49-F238E27FC236}">
                    <a16:creationId xmlns:a16="http://schemas.microsoft.com/office/drawing/2014/main" id="{558FB316-B988-4A2B-88E0-F58515054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" name="Freeform 654">
                <a:extLst>
                  <a:ext uri="{FF2B5EF4-FFF2-40B4-BE49-F238E27FC236}">
                    <a16:creationId xmlns:a16="http://schemas.microsoft.com/office/drawing/2014/main" id="{05574AE3-6F52-4559-B764-B595E3D92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" name="Freeform 655">
                <a:extLst>
                  <a:ext uri="{FF2B5EF4-FFF2-40B4-BE49-F238E27FC236}">
                    <a16:creationId xmlns:a16="http://schemas.microsoft.com/office/drawing/2014/main" id="{AB59176B-8CCF-4F80-BC29-F958F6CAE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" name="Freeform 656">
                <a:extLst>
                  <a:ext uri="{FF2B5EF4-FFF2-40B4-BE49-F238E27FC236}">
                    <a16:creationId xmlns:a16="http://schemas.microsoft.com/office/drawing/2014/main" id="{C4FA37EA-4CA8-48BA-8B33-E06662D01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" name="Freeform 657">
                <a:extLst>
                  <a:ext uri="{FF2B5EF4-FFF2-40B4-BE49-F238E27FC236}">
                    <a16:creationId xmlns:a16="http://schemas.microsoft.com/office/drawing/2014/main" id="{B21DC03D-FA76-4DB5-8F31-815E3AA56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" name="Freeform 658">
                <a:extLst>
                  <a:ext uri="{FF2B5EF4-FFF2-40B4-BE49-F238E27FC236}">
                    <a16:creationId xmlns:a16="http://schemas.microsoft.com/office/drawing/2014/main" id="{3E27173A-53E6-4EA7-B013-51C0BC3F0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" name="Freeform 659">
                <a:extLst>
                  <a:ext uri="{FF2B5EF4-FFF2-40B4-BE49-F238E27FC236}">
                    <a16:creationId xmlns:a16="http://schemas.microsoft.com/office/drawing/2014/main" id="{197499FC-BEEF-48A1-94B7-8621D5FD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" name="Freeform 660">
                <a:extLst>
                  <a:ext uri="{FF2B5EF4-FFF2-40B4-BE49-F238E27FC236}">
                    <a16:creationId xmlns:a16="http://schemas.microsoft.com/office/drawing/2014/main" id="{AE9247EE-2405-40FB-8026-D49BB5D5A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" name="Freeform 661">
                <a:extLst>
                  <a:ext uri="{FF2B5EF4-FFF2-40B4-BE49-F238E27FC236}">
                    <a16:creationId xmlns:a16="http://schemas.microsoft.com/office/drawing/2014/main" id="{EE020A37-891B-4EA5-8CE4-792DFA056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" name="Freeform 662">
                <a:extLst>
                  <a:ext uri="{FF2B5EF4-FFF2-40B4-BE49-F238E27FC236}">
                    <a16:creationId xmlns:a16="http://schemas.microsoft.com/office/drawing/2014/main" id="{BB8460C0-5A06-4CD7-80F2-221CA0277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" name="Freeform 663">
                <a:extLst>
                  <a:ext uri="{FF2B5EF4-FFF2-40B4-BE49-F238E27FC236}">
                    <a16:creationId xmlns:a16="http://schemas.microsoft.com/office/drawing/2014/main" id="{13CD42A8-DCEB-467C-8E43-B145CF570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" name="Freeform 664">
                <a:extLst>
                  <a:ext uri="{FF2B5EF4-FFF2-40B4-BE49-F238E27FC236}">
                    <a16:creationId xmlns:a16="http://schemas.microsoft.com/office/drawing/2014/main" id="{C1C473AE-64CC-4107-979F-DBE312730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" name="Freeform 665">
                <a:extLst>
                  <a:ext uri="{FF2B5EF4-FFF2-40B4-BE49-F238E27FC236}">
                    <a16:creationId xmlns:a16="http://schemas.microsoft.com/office/drawing/2014/main" id="{7697429F-EBE1-4EBC-8951-5621C77D6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" name="Freeform 666">
                <a:extLst>
                  <a:ext uri="{FF2B5EF4-FFF2-40B4-BE49-F238E27FC236}">
                    <a16:creationId xmlns:a16="http://schemas.microsoft.com/office/drawing/2014/main" id="{9CB4EC79-C381-4549-AFE5-B472264C6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" name="Freeform 667">
                <a:extLst>
                  <a:ext uri="{FF2B5EF4-FFF2-40B4-BE49-F238E27FC236}">
                    <a16:creationId xmlns:a16="http://schemas.microsoft.com/office/drawing/2014/main" id="{4AF30E27-BD53-4494-B377-C359985DA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" name="Freeform 668">
                <a:extLst>
                  <a:ext uri="{FF2B5EF4-FFF2-40B4-BE49-F238E27FC236}">
                    <a16:creationId xmlns:a16="http://schemas.microsoft.com/office/drawing/2014/main" id="{1DA43B1D-FCD9-43B3-AB54-ED40ECA66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" name="Freeform 669">
                <a:extLst>
                  <a:ext uri="{FF2B5EF4-FFF2-40B4-BE49-F238E27FC236}">
                    <a16:creationId xmlns:a16="http://schemas.microsoft.com/office/drawing/2014/main" id="{F5BDAC50-11FC-432B-92E9-03DE42392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" name="Freeform 670">
                <a:extLst>
                  <a:ext uri="{FF2B5EF4-FFF2-40B4-BE49-F238E27FC236}">
                    <a16:creationId xmlns:a16="http://schemas.microsoft.com/office/drawing/2014/main" id="{3C13AAD0-4A51-4A9A-836B-8CC704FA5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" name="Freeform 671">
                <a:extLst>
                  <a:ext uri="{FF2B5EF4-FFF2-40B4-BE49-F238E27FC236}">
                    <a16:creationId xmlns:a16="http://schemas.microsoft.com/office/drawing/2014/main" id="{A6F87741-5697-411C-99E2-6919F7CF5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" name="Freeform 672">
                <a:extLst>
                  <a:ext uri="{FF2B5EF4-FFF2-40B4-BE49-F238E27FC236}">
                    <a16:creationId xmlns:a16="http://schemas.microsoft.com/office/drawing/2014/main" id="{B94ED267-E97A-42B5-B6AD-E9B3F88C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" name="Freeform 673">
                <a:extLst>
                  <a:ext uri="{FF2B5EF4-FFF2-40B4-BE49-F238E27FC236}">
                    <a16:creationId xmlns:a16="http://schemas.microsoft.com/office/drawing/2014/main" id="{F0D45E8B-5684-4B17-AA87-F920E6776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" name="Freeform 674">
                <a:extLst>
                  <a:ext uri="{FF2B5EF4-FFF2-40B4-BE49-F238E27FC236}">
                    <a16:creationId xmlns:a16="http://schemas.microsoft.com/office/drawing/2014/main" id="{69D16397-25B2-4484-ADE5-5F371A21E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" name="Freeform 675">
                <a:extLst>
                  <a:ext uri="{FF2B5EF4-FFF2-40B4-BE49-F238E27FC236}">
                    <a16:creationId xmlns:a16="http://schemas.microsoft.com/office/drawing/2014/main" id="{019C5B45-00E1-4254-A6C6-CACAB4DB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" name="Freeform 676">
                <a:extLst>
                  <a:ext uri="{FF2B5EF4-FFF2-40B4-BE49-F238E27FC236}">
                    <a16:creationId xmlns:a16="http://schemas.microsoft.com/office/drawing/2014/main" id="{6183DBE2-8BAD-4E3A-B7CD-984A841F3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" name="Freeform 677">
                <a:extLst>
                  <a:ext uri="{FF2B5EF4-FFF2-40B4-BE49-F238E27FC236}">
                    <a16:creationId xmlns:a16="http://schemas.microsoft.com/office/drawing/2014/main" id="{A28D85C4-5035-4580-9280-50AB5A173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" name="Freeform 678">
                <a:extLst>
                  <a:ext uri="{FF2B5EF4-FFF2-40B4-BE49-F238E27FC236}">
                    <a16:creationId xmlns:a16="http://schemas.microsoft.com/office/drawing/2014/main" id="{738D35F6-BFDB-4C9A-B7AB-5D3C8FA6E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" name="Freeform 679">
                <a:extLst>
                  <a:ext uri="{FF2B5EF4-FFF2-40B4-BE49-F238E27FC236}">
                    <a16:creationId xmlns:a16="http://schemas.microsoft.com/office/drawing/2014/main" id="{D9BF4AB9-74A9-4DC9-9EA0-8FE257F8E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" name="Freeform 680">
                <a:extLst>
                  <a:ext uri="{FF2B5EF4-FFF2-40B4-BE49-F238E27FC236}">
                    <a16:creationId xmlns:a16="http://schemas.microsoft.com/office/drawing/2014/main" id="{B20ACAFB-27C0-423E-A53A-7729DD72C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" name="Freeform 681">
                <a:extLst>
                  <a:ext uri="{FF2B5EF4-FFF2-40B4-BE49-F238E27FC236}">
                    <a16:creationId xmlns:a16="http://schemas.microsoft.com/office/drawing/2014/main" id="{B3A12966-F98E-4498-BDD4-2D47E51F1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" name="Freeform 682">
                <a:extLst>
                  <a:ext uri="{FF2B5EF4-FFF2-40B4-BE49-F238E27FC236}">
                    <a16:creationId xmlns:a16="http://schemas.microsoft.com/office/drawing/2014/main" id="{9BE15F03-5675-4088-8F23-81B9533C4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" name="Freeform 683">
                <a:extLst>
                  <a:ext uri="{FF2B5EF4-FFF2-40B4-BE49-F238E27FC236}">
                    <a16:creationId xmlns:a16="http://schemas.microsoft.com/office/drawing/2014/main" id="{76695336-4175-4513-9B40-CCBD211B9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" name="Freeform 684">
                <a:extLst>
                  <a:ext uri="{FF2B5EF4-FFF2-40B4-BE49-F238E27FC236}">
                    <a16:creationId xmlns:a16="http://schemas.microsoft.com/office/drawing/2014/main" id="{A582F6D8-CDB2-450A-BA3D-32FEDE6BB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" name="Freeform 685">
                <a:extLst>
                  <a:ext uri="{FF2B5EF4-FFF2-40B4-BE49-F238E27FC236}">
                    <a16:creationId xmlns:a16="http://schemas.microsoft.com/office/drawing/2014/main" id="{0B99B17B-DFB0-4ED3-89DD-2300094E6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" name="Freeform 686">
                <a:extLst>
                  <a:ext uri="{FF2B5EF4-FFF2-40B4-BE49-F238E27FC236}">
                    <a16:creationId xmlns:a16="http://schemas.microsoft.com/office/drawing/2014/main" id="{E4BE9A14-DC8F-47D3-AE42-E44D7025E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" name="Freeform 687">
                <a:extLst>
                  <a:ext uri="{FF2B5EF4-FFF2-40B4-BE49-F238E27FC236}">
                    <a16:creationId xmlns:a16="http://schemas.microsoft.com/office/drawing/2014/main" id="{C5C5D05B-9931-4638-BC24-8639B6539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" name="Freeform 688">
                <a:extLst>
                  <a:ext uri="{FF2B5EF4-FFF2-40B4-BE49-F238E27FC236}">
                    <a16:creationId xmlns:a16="http://schemas.microsoft.com/office/drawing/2014/main" id="{25E4161F-C5EA-4BCD-A53C-5975D99A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" name="Freeform 689">
                <a:extLst>
                  <a:ext uri="{FF2B5EF4-FFF2-40B4-BE49-F238E27FC236}">
                    <a16:creationId xmlns:a16="http://schemas.microsoft.com/office/drawing/2014/main" id="{2FAEA952-3583-481D-BF68-911DCE59D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" name="Freeform 690">
                <a:extLst>
                  <a:ext uri="{FF2B5EF4-FFF2-40B4-BE49-F238E27FC236}">
                    <a16:creationId xmlns:a16="http://schemas.microsoft.com/office/drawing/2014/main" id="{85BE40E7-7099-4A36-A093-5E8307AA6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" name="Freeform 691">
                <a:extLst>
                  <a:ext uri="{FF2B5EF4-FFF2-40B4-BE49-F238E27FC236}">
                    <a16:creationId xmlns:a16="http://schemas.microsoft.com/office/drawing/2014/main" id="{317A20DC-D072-4C3C-9670-42677DE98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" name="Freeform 692">
                <a:extLst>
                  <a:ext uri="{FF2B5EF4-FFF2-40B4-BE49-F238E27FC236}">
                    <a16:creationId xmlns:a16="http://schemas.microsoft.com/office/drawing/2014/main" id="{D8FD28D6-3BC7-405A-996A-A762127B6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" name="Freeform 693">
                <a:extLst>
                  <a:ext uri="{FF2B5EF4-FFF2-40B4-BE49-F238E27FC236}">
                    <a16:creationId xmlns:a16="http://schemas.microsoft.com/office/drawing/2014/main" id="{FBDC90A0-9F16-4802-97AA-027D2F2D0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" name="Freeform 694">
                <a:extLst>
                  <a:ext uri="{FF2B5EF4-FFF2-40B4-BE49-F238E27FC236}">
                    <a16:creationId xmlns:a16="http://schemas.microsoft.com/office/drawing/2014/main" id="{28365C54-2C5A-4BCD-8773-D17517F7B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" name="Freeform 695">
                <a:extLst>
                  <a:ext uri="{FF2B5EF4-FFF2-40B4-BE49-F238E27FC236}">
                    <a16:creationId xmlns:a16="http://schemas.microsoft.com/office/drawing/2014/main" id="{916C804D-E281-4E5B-B51D-7C7C3AB24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" name="Freeform 696">
                <a:extLst>
                  <a:ext uri="{FF2B5EF4-FFF2-40B4-BE49-F238E27FC236}">
                    <a16:creationId xmlns:a16="http://schemas.microsoft.com/office/drawing/2014/main" id="{782E8EA7-49AD-41D3-9157-29769CE0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" name="Freeform 697">
                <a:extLst>
                  <a:ext uri="{FF2B5EF4-FFF2-40B4-BE49-F238E27FC236}">
                    <a16:creationId xmlns:a16="http://schemas.microsoft.com/office/drawing/2014/main" id="{82F33996-C45E-4E48-93B2-9D178C088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" name="Freeform 698">
                <a:extLst>
                  <a:ext uri="{FF2B5EF4-FFF2-40B4-BE49-F238E27FC236}">
                    <a16:creationId xmlns:a16="http://schemas.microsoft.com/office/drawing/2014/main" id="{410202A2-D36E-4E4D-BDBA-5028C8298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" name="Freeform 699">
                <a:extLst>
                  <a:ext uri="{FF2B5EF4-FFF2-40B4-BE49-F238E27FC236}">
                    <a16:creationId xmlns:a16="http://schemas.microsoft.com/office/drawing/2014/main" id="{6C0C2A2F-A75E-4865-87DB-F03014DE1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" name="Freeform 700">
                <a:extLst>
                  <a:ext uri="{FF2B5EF4-FFF2-40B4-BE49-F238E27FC236}">
                    <a16:creationId xmlns:a16="http://schemas.microsoft.com/office/drawing/2014/main" id="{54BCA13E-86E3-4FDB-98A3-6164E17FE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" name="Freeform 701">
                <a:extLst>
                  <a:ext uri="{FF2B5EF4-FFF2-40B4-BE49-F238E27FC236}">
                    <a16:creationId xmlns:a16="http://schemas.microsoft.com/office/drawing/2014/main" id="{78457F26-70B6-435F-9F3C-CBEA9ED77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" name="Freeform 702">
                <a:extLst>
                  <a:ext uri="{FF2B5EF4-FFF2-40B4-BE49-F238E27FC236}">
                    <a16:creationId xmlns:a16="http://schemas.microsoft.com/office/drawing/2014/main" id="{D6F2A57E-F811-4660-AD0B-70CB7639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" name="Freeform 703">
                <a:extLst>
                  <a:ext uri="{FF2B5EF4-FFF2-40B4-BE49-F238E27FC236}">
                    <a16:creationId xmlns:a16="http://schemas.microsoft.com/office/drawing/2014/main" id="{658E17C2-F956-4418-9D77-D7FADBD2A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" name="Freeform 704">
                <a:extLst>
                  <a:ext uri="{FF2B5EF4-FFF2-40B4-BE49-F238E27FC236}">
                    <a16:creationId xmlns:a16="http://schemas.microsoft.com/office/drawing/2014/main" id="{FB74EFC9-6CB1-40D8-9775-50F5AF3C7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" name="Freeform 705">
                <a:extLst>
                  <a:ext uri="{FF2B5EF4-FFF2-40B4-BE49-F238E27FC236}">
                    <a16:creationId xmlns:a16="http://schemas.microsoft.com/office/drawing/2014/main" id="{0565F3EA-91F7-43B2-BB87-75B09484A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" name="Freeform 706">
                <a:extLst>
                  <a:ext uri="{FF2B5EF4-FFF2-40B4-BE49-F238E27FC236}">
                    <a16:creationId xmlns:a16="http://schemas.microsoft.com/office/drawing/2014/main" id="{2861B156-42BC-410C-B0FB-7C2C63A4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" name="Freeform 707">
                <a:extLst>
                  <a:ext uri="{FF2B5EF4-FFF2-40B4-BE49-F238E27FC236}">
                    <a16:creationId xmlns:a16="http://schemas.microsoft.com/office/drawing/2014/main" id="{81F50C6D-16A0-436E-B144-686D1BC1E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" name="Freeform 708">
                <a:extLst>
                  <a:ext uri="{FF2B5EF4-FFF2-40B4-BE49-F238E27FC236}">
                    <a16:creationId xmlns:a16="http://schemas.microsoft.com/office/drawing/2014/main" id="{0A619F37-39DE-4050-BED4-AFB24DC47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" name="Freeform 709">
                <a:extLst>
                  <a:ext uri="{FF2B5EF4-FFF2-40B4-BE49-F238E27FC236}">
                    <a16:creationId xmlns:a16="http://schemas.microsoft.com/office/drawing/2014/main" id="{36287D70-C072-46AF-BC14-E49B15677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" name="Freeform 710">
                <a:extLst>
                  <a:ext uri="{FF2B5EF4-FFF2-40B4-BE49-F238E27FC236}">
                    <a16:creationId xmlns:a16="http://schemas.microsoft.com/office/drawing/2014/main" id="{EBA8A6BB-4EBC-4B10-9CD4-030946CC6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" name="Freeform 711">
                <a:extLst>
                  <a:ext uri="{FF2B5EF4-FFF2-40B4-BE49-F238E27FC236}">
                    <a16:creationId xmlns:a16="http://schemas.microsoft.com/office/drawing/2014/main" id="{41638A38-EAA7-4822-A054-3E6228AEF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" name="Freeform 712">
                <a:extLst>
                  <a:ext uri="{FF2B5EF4-FFF2-40B4-BE49-F238E27FC236}">
                    <a16:creationId xmlns:a16="http://schemas.microsoft.com/office/drawing/2014/main" id="{918DB7EA-BF61-4CD7-9F06-1CD546B47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" name="Freeform 713">
                <a:extLst>
                  <a:ext uri="{FF2B5EF4-FFF2-40B4-BE49-F238E27FC236}">
                    <a16:creationId xmlns:a16="http://schemas.microsoft.com/office/drawing/2014/main" id="{C2B4963B-4657-43B0-BE63-44A74480F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" name="Freeform 714">
                <a:extLst>
                  <a:ext uri="{FF2B5EF4-FFF2-40B4-BE49-F238E27FC236}">
                    <a16:creationId xmlns:a16="http://schemas.microsoft.com/office/drawing/2014/main" id="{CDE442F7-576C-435A-9175-D270130E0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" name="Freeform 715">
                <a:extLst>
                  <a:ext uri="{FF2B5EF4-FFF2-40B4-BE49-F238E27FC236}">
                    <a16:creationId xmlns:a16="http://schemas.microsoft.com/office/drawing/2014/main" id="{1F40E7EF-49F3-4AA0-B154-5DC184096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" name="Freeform 716">
                <a:extLst>
                  <a:ext uri="{FF2B5EF4-FFF2-40B4-BE49-F238E27FC236}">
                    <a16:creationId xmlns:a16="http://schemas.microsoft.com/office/drawing/2014/main" id="{DC409EEA-AD5B-4F96-9C9E-209E8EF89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" name="Freeform 717">
                <a:extLst>
                  <a:ext uri="{FF2B5EF4-FFF2-40B4-BE49-F238E27FC236}">
                    <a16:creationId xmlns:a16="http://schemas.microsoft.com/office/drawing/2014/main" id="{3A83E671-FB1F-4BC3-9FBE-7C8E26DA3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" name="Freeform 718">
                <a:extLst>
                  <a:ext uri="{FF2B5EF4-FFF2-40B4-BE49-F238E27FC236}">
                    <a16:creationId xmlns:a16="http://schemas.microsoft.com/office/drawing/2014/main" id="{299152EF-6C75-4561-AA19-6ED0A5702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" name="Freeform 719">
                <a:extLst>
                  <a:ext uri="{FF2B5EF4-FFF2-40B4-BE49-F238E27FC236}">
                    <a16:creationId xmlns:a16="http://schemas.microsoft.com/office/drawing/2014/main" id="{F9DCFE9C-AB5C-480F-B527-FEFE1B046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" name="Freeform 720">
                <a:extLst>
                  <a:ext uri="{FF2B5EF4-FFF2-40B4-BE49-F238E27FC236}">
                    <a16:creationId xmlns:a16="http://schemas.microsoft.com/office/drawing/2014/main" id="{26006AB9-51B1-4D11-B64D-2FD63FC8E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" name="Freeform 721">
                <a:extLst>
                  <a:ext uri="{FF2B5EF4-FFF2-40B4-BE49-F238E27FC236}">
                    <a16:creationId xmlns:a16="http://schemas.microsoft.com/office/drawing/2014/main" id="{A038073A-F1A6-49FB-A2C5-35B5BBC1A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" name="Freeform 722">
                <a:extLst>
                  <a:ext uri="{FF2B5EF4-FFF2-40B4-BE49-F238E27FC236}">
                    <a16:creationId xmlns:a16="http://schemas.microsoft.com/office/drawing/2014/main" id="{058F9966-3BF5-427A-8A19-6CD1AA94B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" name="Freeform 723">
                <a:extLst>
                  <a:ext uri="{FF2B5EF4-FFF2-40B4-BE49-F238E27FC236}">
                    <a16:creationId xmlns:a16="http://schemas.microsoft.com/office/drawing/2014/main" id="{A18D5205-60E2-4B82-9562-DEC2DA086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" name="Freeform 724">
                <a:extLst>
                  <a:ext uri="{FF2B5EF4-FFF2-40B4-BE49-F238E27FC236}">
                    <a16:creationId xmlns:a16="http://schemas.microsoft.com/office/drawing/2014/main" id="{0B44C7F0-613C-4DEE-933D-DC54191C0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" name="Freeform 725">
                <a:extLst>
                  <a:ext uri="{FF2B5EF4-FFF2-40B4-BE49-F238E27FC236}">
                    <a16:creationId xmlns:a16="http://schemas.microsoft.com/office/drawing/2014/main" id="{7C19642F-348E-4F27-99B1-69C2DF70B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" name="Freeform 726">
                <a:extLst>
                  <a:ext uri="{FF2B5EF4-FFF2-40B4-BE49-F238E27FC236}">
                    <a16:creationId xmlns:a16="http://schemas.microsoft.com/office/drawing/2014/main" id="{1AC7F78B-3C17-4085-B9EA-36257A7C4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" name="Freeform 727">
                <a:extLst>
                  <a:ext uri="{FF2B5EF4-FFF2-40B4-BE49-F238E27FC236}">
                    <a16:creationId xmlns:a16="http://schemas.microsoft.com/office/drawing/2014/main" id="{803DA602-B4F3-424F-AE8B-C060F2478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" name="Freeform 728">
                <a:extLst>
                  <a:ext uri="{FF2B5EF4-FFF2-40B4-BE49-F238E27FC236}">
                    <a16:creationId xmlns:a16="http://schemas.microsoft.com/office/drawing/2014/main" id="{C74A2E65-0186-4718-9DE8-16DDB725D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" name="Freeform 729">
                <a:extLst>
                  <a:ext uri="{FF2B5EF4-FFF2-40B4-BE49-F238E27FC236}">
                    <a16:creationId xmlns:a16="http://schemas.microsoft.com/office/drawing/2014/main" id="{98BBAF2D-6A3F-45B6-B36C-37AB39DBD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" name="Freeform 730">
                <a:extLst>
                  <a:ext uri="{FF2B5EF4-FFF2-40B4-BE49-F238E27FC236}">
                    <a16:creationId xmlns:a16="http://schemas.microsoft.com/office/drawing/2014/main" id="{09536EAC-AE83-4A93-9C76-F70604597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" name="Freeform 731">
                <a:extLst>
                  <a:ext uri="{FF2B5EF4-FFF2-40B4-BE49-F238E27FC236}">
                    <a16:creationId xmlns:a16="http://schemas.microsoft.com/office/drawing/2014/main" id="{10CB55DD-045B-45CA-867E-466788B6F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" name="Freeform 732">
                <a:extLst>
                  <a:ext uri="{FF2B5EF4-FFF2-40B4-BE49-F238E27FC236}">
                    <a16:creationId xmlns:a16="http://schemas.microsoft.com/office/drawing/2014/main" id="{5AAEF861-A299-44C4-BE69-19BF641B0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" name="Freeform 733">
                <a:extLst>
                  <a:ext uri="{FF2B5EF4-FFF2-40B4-BE49-F238E27FC236}">
                    <a16:creationId xmlns:a16="http://schemas.microsoft.com/office/drawing/2014/main" id="{24C087A8-8E90-4D44-A7C6-23EBE6F2C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" name="Freeform 734">
                <a:extLst>
                  <a:ext uri="{FF2B5EF4-FFF2-40B4-BE49-F238E27FC236}">
                    <a16:creationId xmlns:a16="http://schemas.microsoft.com/office/drawing/2014/main" id="{95687FBE-D5D7-49E1-9411-BC056F982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" name="Freeform 735">
                <a:extLst>
                  <a:ext uri="{FF2B5EF4-FFF2-40B4-BE49-F238E27FC236}">
                    <a16:creationId xmlns:a16="http://schemas.microsoft.com/office/drawing/2014/main" id="{42370EB4-9D87-479D-BF2A-9EBABFC20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" name="Freeform 736">
                <a:extLst>
                  <a:ext uri="{FF2B5EF4-FFF2-40B4-BE49-F238E27FC236}">
                    <a16:creationId xmlns:a16="http://schemas.microsoft.com/office/drawing/2014/main" id="{2D1C709D-D6CD-42AF-BD41-F21D2E11B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" name="Freeform 737">
                <a:extLst>
                  <a:ext uri="{FF2B5EF4-FFF2-40B4-BE49-F238E27FC236}">
                    <a16:creationId xmlns:a16="http://schemas.microsoft.com/office/drawing/2014/main" id="{D12BA594-7855-4090-91AE-A68FE8072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" name="Freeform 738">
                <a:extLst>
                  <a:ext uri="{FF2B5EF4-FFF2-40B4-BE49-F238E27FC236}">
                    <a16:creationId xmlns:a16="http://schemas.microsoft.com/office/drawing/2014/main" id="{801CF47C-B820-465D-BF64-E19351312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" name="Freeform 739">
                <a:extLst>
                  <a:ext uri="{FF2B5EF4-FFF2-40B4-BE49-F238E27FC236}">
                    <a16:creationId xmlns:a16="http://schemas.microsoft.com/office/drawing/2014/main" id="{3040C8E4-637A-4F7F-8C15-34328312B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" name="Freeform 740">
                <a:extLst>
                  <a:ext uri="{FF2B5EF4-FFF2-40B4-BE49-F238E27FC236}">
                    <a16:creationId xmlns:a16="http://schemas.microsoft.com/office/drawing/2014/main" id="{65C1C7B3-B4F9-47A8-892F-25E014D69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" name="Freeform 741">
                <a:extLst>
                  <a:ext uri="{FF2B5EF4-FFF2-40B4-BE49-F238E27FC236}">
                    <a16:creationId xmlns:a16="http://schemas.microsoft.com/office/drawing/2014/main" id="{CB152CEC-28D3-47F3-8529-A9C6C5312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" name="Freeform 742">
                <a:extLst>
                  <a:ext uri="{FF2B5EF4-FFF2-40B4-BE49-F238E27FC236}">
                    <a16:creationId xmlns:a16="http://schemas.microsoft.com/office/drawing/2014/main" id="{C345E961-E39B-4C59-B574-725FE9C5B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" name="Freeform 743">
                <a:extLst>
                  <a:ext uri="{FF2B5EF4-FFF2-40B4-BE49-F238E27FC236}">
                    <a16:creationId xmlns:a16="http://schemas.microsoft.com/office/drawing/2014/main" id="{F2E1FA39-8B3D-4022-8B8A-D1F1D1100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" name="Freeform 744">
                <a:extLst>
                  <a:ext uri="{FF2B5EF4-FFF2-40B4-BE49-F238E27FC236}">
                    <a16:creationId xmlns:a16="http://schemas.microsoft.com/office/drawing/2014/main" id="{73B35F2C-B08D-460C-9AC5-430096C20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" name="Freeform 745">
                <a:extLst>
                  <a:ext uri="{FF2B5EF4-FFF2-40B4-BE49-F238E27FC236}">
                    <a16:creationId xmlns:a16="http://schemas.microsoft.com/office/drawing/2014/main" id="{56B880C2-86E1-43EF-9E17-ABF0F4C2F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" name="Freeform 746">
                <a:extLst>
                  <a:ext uri="{FF2B5EF4-FFF2-40B4-BE49-F238E27FC236}">
                    <a16:creationId xmlns:a16="http://schemas.microsoft.com/office/drawing/2014/main" id="{91956BBE-36B5-41CE-BDB1-D2FB89CA4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" name="Freeform 747">
                <a:extLst>
                  <a:ext uri="{FF2B5EF4-FFF2-40B4-BE49-F238E27FC236}">
                    <a16:creationId xmlns:a16="http://schemas.microsoft.com/office/drawing/2014/main" id="{F15F0BED-CC81-49CE-A37A-41A6E0E3A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" name="Freeform 748">
                <a:extLst>
                  <a:ext uri="{FF2B5EF4-FFF2-40B4-BE49-F238E27FC236}">
                    <a16:creationId xmlns:a16="http://schemas.microsoft.com/office/drawing/2014/main" id="{F87E9782-8C70-4830-A167-788A79EAC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" name="Freeform 749">
                <a:extLst>
                  <a:ext uri="{FF2B5EF4-FFF2-40B4-BE49-F238E27FC236}">
                    <a16:creationId xmlns:a16="http://schemas.microsoft.com/office/drawing/2014/main" id="{74872A45-D287-4454-BB8E-6A45CEB07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" name="Freeform 750">
                <a:extLst>
                  <a:ext uri="{FF2B5EF4-FFF2-40B4-BE49-F238E27FC236}">
                    <a16:creationId xmlns:a16="http://schemas.microsoft.com/office/drawing/2014/main" id="{0C224D36-DD8C-40CC-A2D5-85B20EAFD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" name="Freeform 751">
                <a:extLst>
                  <a:ext uri="{FF2B5EF4-FFF2-40B4-BE49-F238E27FC236}">
                    <a16:creationId xmlns:a16="http://schemas.microsoft.com/office/drawing/2014/main" id="{D8CBCB3C-7BBA-4125-8762-9B7A6878C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" name="Freeform 752">
                <a:extLst>
                  <a:ext uri="{FF2B5EF4-FFF2-40B4-BE49-F238E27FC236}">
                    <a16:creationId xmlns:a16="http://schemas.microsoft.com/office/drawing/2014/main" id="{0D76D28C-B98B-47E8-B6C2-CA60F8916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" name="Freeform 753">
                <a:extLst>
                  <a:ext uri="{FF2B5EF4-FFF2-40B4-BE49-F238E27FC236}">
                    <a16:creationId xmlns:a16="http://schemas.microsoft.com/office/drawing/2014/main" id="{6910A3DA-44E5-4048-94E7-4AD978C36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" name="Freeform 754">
                <a:extLst>
                  <a:ext uri="{FF2B5EF4-FFF2-40B4-BE49-F238E27FC236}">
                    <a16:creationId xmlns:a16="http://schemas.microsoft.com/office/drawing/2014/main" id="{12B617AB-A171-47C1-9526-00516CF7C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" name="Freeform 755">
                <a:extLst>
                  <a:ext uri="{FF2B5EF4-FFF2-40B4-BE49-F238E27FC236}">
                    <a16:creationId xmlns:a16="http://schemas.microsoft.com/office/drawing/2014/main" id="{7366B938-D98C-40BD-A6DE-E296F8F03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" name="Freeform 756">
                <a:extLst>
                  <a:ext uri="{FF2B5EF4-FFF2-40B4-BE49-F238E27FC236}">
                    <a16:creationId xmlns:a16="http://schemas.microsoft.com/office/drawing/2014/main" id="{C4CE06CC-61B7-4D7B-A9B7-B2A97FBD7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" name="Freeform 757">
                <a:extLst>
                  <a:ext uri="{FF2B5EF4-FFF2-40B4-BE49-F238E27FC236}">
                    <a16:creationId xmlns:a16="http://schemas.microsoft.com/office/drawing/2014/main" id="{3CBB2F6B-E79E-485B-BD41-6AEA4E4A0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" name="Freeform 758">
                <a:extLst>
                  <a:ext uri="{FF2B5EF4-FFF2-40B4-BE49-F238E27FC236}">
                    <a16:creationId xmlns:a16="http://schemas.microsoft.com/office/drawing/2014/main" id="{26C38746-2F9A-4A89-AC24-0B3AE7143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" name="Freeform 759">
                <a:extLst>
                  <a:ext uri="{FF2B5EF4-FFF2-40B4-BE49-F238E27FC236}">
                    <a16:creationId xmlns:a16="http://schemas.microsoft.com/office/drawing/2014/main" id="{41F7FDCB-927A-4988-A61D-C4E02364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" name="Freeform 760">
                <a:extLst>
                  <a:ext uri="{FF2B5EF4-FFF2-40B4-BE49-F238E27FC236}">
                    <a16:creationId xmlns:a16="http://schemas.microsoft.com/office/drawing/2014/main" id="{B565EB6E-B2AC-4EA8-A566-D204F1066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" name="Freeform 761">
                <a:extLst>
                  <a:ext uri="{FF2B5EF4-FFF2-40B4-BE49-F238E27FC236}">
                    <a16:creationId xmlns:a16="http://schemas.microsoft.com/office/drawing/2014/main" id="{21981993-CA7A-4C43-B045-EC41231F7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" name="Freeform 762">
                <a:extLst>
                  <a:ext uri="{FF2B5EF4-FFF2-40B4-BE49-F238E27FC236}">
                    <a16:creationId xmlns:a16="http://schemas.microsoft.com/office/drawing/2014/main" id="{1F498278-DDC6-41E8-ADA2-878D034D1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" name="Freeform 763">
                <a:extLst>
                  <a:ext uri="{FF2B5EF4-FFF2-40B4-BE49-F238E27FC236}">
                    <a16:creationId xmlns:a16="http://schemas.microsoft.com/office/drawing/2014/main" id="{9B9AA6BE-DCBB-4972-8150-39CE1B718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" name="Freeform 764">
                <a:extLst>
                  <a:ext uri="{FF2B5EF4-FFF2-40B4-BE49-F238E27FC236}">
                    <a16:creationId xmlns:a16="http://schemas.microsoft.com/office/drawing/2014/main" id="{1CE1DD46-D429-43DF-BECB-BF620AF33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" name="Freeform 765">
                <a:extLst>
                  <a:ext uri="{FF2B5EF4-FFF2-40B4-BE49-F238E27FC236}">
                    <a16:creationId xmlns:a16="http://schemas.microsoft.com/office/drawing/2014/main" id="{66FC2128-76C1-4D72-93D0-71176FC09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" name="Freeform 766">
                <a:extLst>
                  <a:ext uri="{FF2B5EF4-FFF2-40B4-BE49-F238E27FC236}">
                    <a16:creationId xmlns:a16="http://schemas.microsoft.com/office/drawing/2014/main" id="{1024C47C-687D-4361-A4D1-E38DE01E6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" name="Freeform 767">
                <a:extLst>
                  <a:ext uri="{FF2B5EF4-FFF2-40B4-BE49-F238E27FC236}">
                    <a16:creationId xmlns:a16="http://schemas.microsoft.com/office/drawing/2014/main" id="{F4E36F05-5343-4A20-B8E3-2C4E3BDAB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" name="Freeform 768">
                <a:extLst>
                  <a:ext uri="{FF2B5EF4-FFF2-40B4-BE49-F238E27FC236}">
                    <a16:creationId xmlns:a16="http://schemas.microsoft.com/office/drawing/2014/main" id="{6389D098-F8A5-440A-887D-0E21F3822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" name="Freeform 769">
                <a:extLst>
                  <a:ext uri="{FF2B5EF4-FFF2-40B4-BE49-F238E27FC236}">
                    <a16:creationId xmlns:a16="http://schemas.microsoft.com/office/drawing/2014/main" id="{35AE50BD-A796-4B4B-9C86-562A22061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" name="Freeform 770">
                <a:extLst>
                  <a:ext uri="{FF2B5EF4-FFF2-40B4-BE49-F238E27FC236}">
                    <a16:creationId xmlns:a16="http://schemas.microsoft.com/office/drawing/2014/main" id="{27DB0122-6EFD-4BEF-9738-F41467287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" name="Freeform 771">
                <a:extLst>
                  <a:ext uri="{FF2B5EF4-FFF2-40B4-BE49-F238E27FC236}">
                    <a16:creationId xmlns:a16="http://schemas.microsoft.com/office/drawing/2014/main" id="{25168F4B-88E0-4DC2-80BC-2C76BB637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" name="Freeform 772">
                <a:extLst>
                  <a:ext uri="{FF2B5EF4-FFF2-40B4-BE49-F238E27FC236}">
                    <a16:creationId xmlns:a16="http://schemas.microsoft.com/office/drawing/2014/main" id="{AF62D751-A29C-420B-BEB1-B5160DC1B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" name="Freeform 773">
                <a:extLst>
                  <a:ext uri="{FF2B5EF4-FFF2-40B4-BE49-F238E27FC236}">
                    <a16:creationId xmlns:a16="http://schemas.microsoft.com/office/drawing/2014/main" id="{1ECA522E-1B80-40FD-AF05-4DA2044DE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" name="Freeform 774">
                <a:extLst>
                  <a:ext uri="{FF2B5EF4-FFF2-40B4-BE49-F238E27FC236}">
                    <a16:creationId xmlns:a16="http://schemas.microsoft.com/office/drawing/2014/main" id="{F0FABE59-8E1F-4A80-80E8-6B5B04168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" name="Freeform 775">
                <a:extLst>
                  <a:ext uri="{FF2B5EF4-FFF2-40B4-BE49-F238E27FC236}">
                    <a16:creationId xmlns:a16="http://schemas.microsoft.com/office/drawing/2014/main" id="{ED68EAF5-4D99-4FB8-97CA-390BC317F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" name="Freeform 776">
                <a:extLst>
                  <a:ext uri="{FF2B5EF4-FFF2-40B4-BE49-F238E27FC236}">
                    <a16:creationId xmlns:a16="http://schemas.microsoft.com/office/drawing/2014/main" id="{6DF78EE9-A110-4567-9960-0A1BD85D3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" name="Freeform 777">
                <a:extLst>
                  <a:ext uri="{FF2B5EF4-FFF2-40B4-BE49-F238E27FC236}">
                    <a16:creationId xmlns:a16="http://schemas.microsoft.com/office/drawing/2014/main" id="{E280AE83-6B7C-49B9-8E9A-F4174FB9D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" name="Freeform 778">
                <a:extLst>
                  <a:ext uri="{FF2B5EF4-FFF2-40B4-BE49-F238E27FC236}">
                    <a16:creationId xmlns:a16="http://schemas.microsoft.com/office/drawing/2014/main" id="{D37DE7E1-572F-41A3-B36A-F83C35E6F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" name="Freeform 779">
                <a:extLst>
                  <a:ext uri="{FF2B5EF4-FFF2-40B4-BE49-F238E27FC236}">
                    <a16:creationId xmlns:a16="http://schemas.microsoft.com/office/drawing/2014/main" id="{03470810-A575-4625-8F40-5AB2782D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" name="Freeform 780">
                <a:extLst>
                  <a:ext uri="{FF2B5EF4-FFF2-40B4-BE49-F238E27FC236}">
                    <a16:creationId xmlns:a16="http://schemas.microsoft.com/office/drawing/2014/main" id="{C8C6AB83-59D3-4598-B9DE-FD012399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" name="Freeform 781">
                <a:extLst>
                  <a:ext uri="{FF2B5EF4-FFF2-40B4-BE49-F238E27FC236}">
                    <a16:creationId xmlns:a16="http://schemas.microsoft.com/office/drawing/2014/main" id="{4F04F69B-AE57-4CC7-AAF2-C3AEA3AF5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" name="Freeform 782">
                <a:extLst>
                  <a:ext uri="{FF2B5EF4-FFF2-40B4-BE49-F238E27FC236}">
                    <a16:creationId xmlns:a16="http://schemas.microsoft.com/office/drawing/2014/main" id="{BB4EF94F-234A-42B3-936E-7EF334207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" name="Freeform 783">
                <a:extLst>
                  <a:ext uri="{FF2B5EF4-FFF2-40B4-BE49-F238E27FC236}">
                    <a16:creationId xmlns:a16="http://schemas.microsoft.com/office/drawing/2014/main" id="{92809430-AE8F-4099-8549-D272FCF33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" name="Freeform 784">
                <a:extLst>
                  <a:ext uri="{FF2B5EF4-FFF2-40B4-BE49-F238E27FC236}">
                    <a16:creationId xmlns:a16="http://schemas.microsoft.com/office/drawing/2014/main" id="{5B38AB13-72D5-4D00-995E-E20E8C340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" name="Freeform 785">
                <a:extLst>
                  <a:ext uri="{FF2B5EF4-FFF2-40B4-BE49-F238E27FC236}">
                    <a16:creationId xmlns:a16="http://schemas.microsoft.com/office/drawing/2014/main" id="{B3FF1219-385D-42EF-A8C2-6D931ABA7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" name="Freeform 786">
                <a:extLst>
                  <a:ext uri="{FF2B5EF4-FFF2-40B4-BE49-F238E27FC236}">
                    <a16:creationId xmlns:a16="http://schemas.microsoft.com/office/drawing/2014/main" id="{09E8B818-7080-4360-B3F6-B276FAD7C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" name="Freeform 787">
                <a:extLst>
                  <a:ext uri="{FF2B5EF4-FFF2-40B4-BE49-F238E27FC236}">
                    <a16:creationId xmlns:a16="http://schemas.microsoft.com/office/drawing/2014/main" id="{DC71A7AC-1954-4883-ADA2-11E473F7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" name="Freeform 788">
                <a:extLst>
                  <a:ext uri="{FF2B5EF4-FFF2-40B4-BE49-F238E27FC236}">
                    <a16:creationId xmlns:a16="http://schemas.microsoft.com/office/drawing/2014/main" id="{182A988C-557D-431D-AAD6-AE3E5496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" name="Freeform 789">
                <a:extLst>
                  <a:ext uri="{FF2B5EF4-FFF2-40B4-BE49-F238E27FC236}">
                    <a16:creationId xmlns:a16="http://schemas.microsoft.com/office/drawing/2014/main" id="{D5871AA8-077E-4ACB-AA1A-D8D38A5FD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" name="Freeform 790">
                <a:extLst>
                  <a:ext uri="{FF2B5EF4-FFF2-40B4-BE49-F238E27FC236}">
                    <a16:creationId xmlns:a16="http://schemas.microsoft.com/office/drawing/2014/main" id="{B2374331-366C-4B96-8775-455C62664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" name="Freeform 791">
                <a:extLst>
                  <a:ext uri="{FF2B5EF4-FFF2-40B4-BE49-F238E27FC236}">
                    <a16:creationId xmlns:a16="http://schemas.microsoft.com/office/drawing/2014/main" id="{FB86E6C9-FB44-4B12-959C-671724AE3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" name="Freeform 792">
                <a:extLst>
                  <a:ext uri="{FF2B5EF4-FFF2-40B4-BE49-F238E27FC236}">
                    <a16:creationId xmlns:a16="http://schemas.microsoft.com/office/drawing/2014/main" id="{12349B8F-414A-4DC7-999D-50E38DD14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" name="Freeform 793">
                <a:extLst>
                  <a:ext uri="{FF2B5EF4-FFF2-40B4-BE49-F238E27FC236}">
                    <a16:creationId xmlns:a16="http://schemas.microsoft.com/office/drawing/2014/main" id="{9DE9468C-10CD-4D40-B365-370A5162E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" name="Freeform 794">
                <a:extLst>
                  <a:ext uri="{FF2B5EF4-FFF2-40B4-BE49-F238E27FC236}">
                    <a16:creationId xmlns:a16="http://schemas.microsoft.com/office/drawing/2014/main" id="{A45905D4-7EFC-43AA-B0E2-6ED74C0E1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" name="Freeform 795">
                <a:extLst>
                  <a:ext uri="{FF2B5EF4-FFF2-40B4-BE49-F238E27FC236}">
                    <a16:creationId xmlns:a16="http://schemas.microsoft.com/office/drawing/2014/main" id="{08FB3F21-60EE-49F1-B4F1-2A31FAB75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" name="Freeform 796">
                <a:extLst>
                  <a:ext uri="{FF2B5EF4-FFF2-40B4-BE49-F238E27FC236}">
                    <a16:creationId xmlns:a16="http://schemas.microsoft.com/office/drawing/2014/main" id="{673C7894-096F-4DF1-A393-DBA4971A9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" name="Freeform 797">
                <a:extLst>
                  <a:ext uri="{FF2B5EF4-FFF2-40B4-BE49-F238E27FC236}">
                    <a16:creationId xmlns:a16="http://schemas.microsoft.com/office/drawing/2014/main" id="{226150E3-C90C-49E5-88BF-09AF26EF0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" name="Freeform 798">
                <a:extLst>
                  <a:ext uri="{FF2B5EF4-FFF2-40B4-BE49-F238E27FC236}">
                    <a16:creationId xmlns:a16="http://schemas.microsoft.com/office/drawing/2014/main" id="{7A4E41F3-0DC7-4E37-9CE6-EB1D73373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" name="Freeform 799">
                <a:extLst>
                  <a:ext uri="{FF2B5EF4-FFF2-40B4-BE49-F238E27FC236}">
                    <a16:creationId xmlns:a16="http://schemas.microsoft.com/office/drawing/2014/main" id="{354FE5F2-067C-4B56-A9AA-3DA52BB88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" name="Freeform 800">
                <a:extLst>
                  <a:ext uri="{FF2B5EF4-FFF2-40B4-BE49-F238E27FC236}">
                    <a16:creationId xmlns:a16="http://schemas.microsoft.com/office/drawing/2014/main" id="{2AB1F127-5221-4191-BB77-744D88FD8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" name="Freeform 801">
                <a:extLst>
                  <a:ext uri="{FF2B5EF4-FFF2-40B4-BE49-F238E27FC236}">
                    <a16:creationId xmlns:a16="http://schemas.microsoft.com/office/drawing/2014/main" id="{3501871C-07BE-488D-B4E5-B4A8B6505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" name="Freeform 802">
                <a:extLst>
                  <a:ext uri="{FF2B5EF4-FFF2-40B4-BE49-F238E27FC236}">
                    <a16:creationId xmlns:a16="http://schemas.microsoft.com/office/drawing/2014/main" id="{EEE62CF6-9D58-4AB1-BA48-2100A12F9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" name="Freeform 803">
                <a:extLst>
                  <a:ext uri="{FF2B5EF4-FFF2-40B4-BE49-F238E27FC236}">
                    <a16:creationId xmlns:a16="http://schemas.microsoft.com/office/drawing/2014/main" id="{1A36C00A-AB86-4A32-81E7-0EF3358AB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" name="Freeform 804">
                <a:extLst>
                  <a:ext uri="{FF2B5EF4-FFF2-40B4-BE49-F238E27FC236}">
                    <a16:creationId xmlns:a16="http://schemas.microsoft.com/office/drawing/2014/main" id="{828E3364-3E98-48F3-87E2-93ED6DD9F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" name="Freeform 805">
                <a:extLst>
                  <a:ext uri="{FF2B5EF4-FFF2-40B4-BE49-F238E27FC236}">
                    <a16:creationId xmlns:a16="http://schemas.microsoft.com/office/drawing/2014/main" id="{9213FC9C-0C96-4617-B1B6-11B2C6522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" name="Freeform 806">
                <a:extLst>
                  <a:ext uri="{FF2B5EF4-FFF2-40B4-BE49-F238E27FC236}">
                    <a16:creationId xmlns:a16="http://schemas.microsoft.com/office/drawing/2014/main" id="{8092212B-6A33-48F6-AACE-67A7966D4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5" name="Freeform 807">
                <a:extLst>
                  <a:ext uri="{FF2B5EF4-FFF2-40B4-BE49-F238E27FC236}">
                    <a16:creationId xmlns:a16="http://schemas.microsoft.com/office/drawing/2014/main" id="{1FA54FAE-CD7E-4B01-A9CB-5710A84EC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6" name="Freeform 808">
                <a:extLst>
                  <a:ext uri="{FF2B5EF4-FFF2-40B4-BE49-F238E27FC236}">
                    <a16:creationId xmlns:a16="http://schemas.microsoft.com/office/drawing/2014/main" id="{00B27731-C4B8-4A36-BDAB-8DAB91BF8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7" name="Freeform 809">
                <a:extLst>
                  <a:ext uri="{FF2B5EF4-FFF2-40B4-BE49-F238E27FC236}">
                    <a16:creationId xmlns:a16="http://schemas.microsoft.com/office/drawing/2014/main" id="{A298755C-A5D8-495C-A40E-B26205087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8" name="Freeform 810">
                <a:extLst>
                  <a:ext uri="{FF2B5EF4-FFF2-40B4-BE49-F238E27FC236}">
                    <a16:creationId xmlns:a16="http://schemas.microsoft.com/office/drawing/2014/main" id="{7F545DC8-9003-434B-B622-07D438529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9" name="Freeform 811">
                <a:extLst>
                  <a:ext uri="{FF2B5EF4-FFF2-40B4-BE49-F238E27FC236}">
                    <a16:creationId xmlns:a16="http://schemas.microsoft.com/office/drawing/2014/main" id="{0FB757A4-3F3D-4683-AA01-64265AADE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0" name="Freeform 812">
                <a:extLst>
                  <a:ext uri="{FF2B5EF4-FFF2-40B4-BE49-F238E27FC236}">
                    <a16:creationId xmlns:a16="http://schemas.microsoft.com/office/drawing/2014/main" id="{820847FC-34CD-4CA0-A801-80EB2B8E7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1" name="Freeform 813">
                <a:extLst>
                  <a:ext uri="{FF2B5EF4-FFF2-40B4-BE49-F238E27FC236}">
                    <a16:creationId xmlns:a16="http://schemas.microsoft.com/office/drawing/2014/main" id="{443C2C7E-B954-4CEA-99D2-2E39E0C5B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2" name="Freeform 814">
                <a:extLst>
                  <a:ext uri="{FF2B5EF4-FFF2-40B4-BE49-F238E27FC236}">
                    <a16:creationId xmlns:a16="http://schemas.microsoft.com/office/drawing/2014/main" id="{59888545-F83D-4CA3-AB93-DFC154E9F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3" name="Freeform 815">
                <a:extLst>
                  <a:ext uri="{FF2B5EF4-FFF2-40B4-BE49-F238E27FC236}">
                    <a16:creationId xmlns:a16="http://schemas.microsoft.com/office/drawing/2014/main" id="{34504A80-F0AA-479B-A306-E1C11198A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4" name="Freeform 816">
                <a:extLst>
                  <a:ext uri="{FF2B5EF4-FFF2-40B4-BE49-F238E27FC236}">
                    <a16:creationId xmlns:a16="http://schemas.microsoft.com/office/drawing/2014/main" id="{08649847-D78A-42A3-A2BA-CE71DBC31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5" name="Freeform 817">
                <a:extLst>
                  <a:ext uri="{FF2B5EF4-FFF2-40B4-BE49-F238E27FC236}">
                    <a16:creationId xmlns:a16="http://schemas.microsoft.com/office/drawing/2014/main" id="{15614EEB-203A-43CD-B98F-9EB35FA01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6" name="Freeform 818">
                <a:extLst>
                  <a:ext uri="{FF2B5EF4-FFF2-40B4-BE49-F238E27FC236}">
                    <a16:creationId xmlns:a16="http://schemas.microsoft.com/office/drawing/2014/main" id="{3B9372A4-2C46-4732-9AF7-CA0770732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" name="Freeform 819">
                <a:extLst>
                  <a:ext uri="{FF2B5EF4-FFF2-40B4-BE49-F238E27FC236}">
                    <a16:creationId xmlns:a16="http://schemas.microsoft.com/office/drawing/2014/main" id="{CE9DA6C0-8D6C-463B-835D-33D827CA3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" name="Freeform 820">
                <a:extLst>
                  <a:ext uri="{FF2B5EF4-FFF2-40B4-BE49-F238E27FC236}">
                    <a16:creationId xmlns:a16="http://schemas.microsoft.com/office/drawing/2014/main" id="{D844D7B2-25A2-446C-A22B-7FCEED231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" name="Freeform 821">
                <a:extLst>
                  <a:ext uri="{FF2B5EF4-FFF2-40B4-BE49-F238E27FC236}">
                    <a16:creationId xmlns:a16="http://schemas.microsoft.com/office/drawing/2014/main" id="{199C9E45-454C-4EE9-99F7-2BA1DFB1E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" name="Freeform 822">
                <a:extLst>
                  <a:ext uri="{FF2B5EF4-FFF2-40B4-BE49-F238E27FC236}">
                    <a16:creationId xmlns:a16="http://schemas.microsoft.com/office/drawing/2014/main" id="{35793C97-2E44-41A6-B477-C54ECB20A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" name="Freeform 823">
                <a:extLst>
                  <a:ext uri="{FF2B5EF4-FFF2-40B4-BE49-F238E27FC236}">
                    <a16:creationId xmlns:a16="http://schemas.microsoft.com/office/drawing/2014/main" id="{551C361E-FCD1-4D33-8EF5-31D54CB6C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" name="Freeform 824">
                <a:extLst>
                  <a:ext uri="{FF2B5EF4-FFF2-40B4-BE49-F238E27FC236}">
                    <a16:creationId xmlns:a16="http://schemas.microsoft.com/office/drawing/2014/main" id="{90BF4E21-B0B4-4BB2-8D44-6D5179C2B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" name="Freeform 825">
                <a:extLst>
                  <a:ext uri="{FF2B5EF4-FFF2-40B4-BE49-F238E27FC236}">
                    <a16:creationId xmlns:a16="http://schemas.microsoft.com/office/drawing/2014/main" id="{2922A908-2D4C-439A-AFF3-CD955CD6A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" name="Freeform 826">
                <a:extLst>
                  <a:ext uri="{FF2B5EF4-FFF2-40B4-BE49-F238E27FC236}">
                    <a16:creationId xmlns:a16="http://schemas.microsoft.com/office/drawing/2014/main" id="{D1DB025F-1B92-4D36-949C-F1FA275EF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" name="Freeform 827">
                <a:extLst>
                  <a:ext uri="{FF2B5EF4-FFF2-40B4-BE49-F238E27FC236}">
                    <a16:creationId xmlns:a16="http://schemas.microsoft.com/office/drawing/2014/main" id="{FC8AD6E2-0EAF-4FC1-9EA6-EAFCEF8E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" name="Freeform 828">
                <a:extLst>
                  <a:ext uri="{FF2B5EF4-FFF2-40B4-BE49-F238E27FC236}">
                    <a16:creationId xmlns:a16="http://schemas.microsoft.com/office/drawing/2014/main" id="{97BC84B1-3334-445F-AE98-0DEFC9769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" name="Freeform 829">
                <a:extLst>
                  <a:ext uri="{FF2B5EF4-FFF2-40B4-BE49-F238E27FC236}">
                    <a16:creationId xmlns:a16="http://schemas.microsoft.com/office/drawing/2014/main" id="{A9B45114-9A86-4E04-9F36-A3A2B91C2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" name="Freeform 830">
                <a:extLst>
                  <a:ext uri="{FF2B5EF4-FFF2-40B4-BE49-F238E27FC236}">
                    <a16:creationId xmlns:a16="http://schemas.microsoft.com/office/drawing/2014/main" id="{90D580CE-45C2-48F2-8CBD-62A3380AD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" name="Freeform 831">
                <a:extLst>
                  <a:ext uri="{FF2B5EF4-FFF2-40B4-BE49-F238E27FC236}">
                    <a16:creationId xmlns:a16="http://schemas.microsoft.com/office/drawing/2014/main" id="{8DFAF651-B414-46BD-B3D1-1A96EFC03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" name="Freeform 832">
                <a:extLst>
                  <a:ext uri="{FF2B5EF4-FFF2-40B4-BE49-F238E27FC236}">
                    <a16:creationId xmlns:a16="http://schemas.microsoft.com/office/drawing/2014/main" id="{CF7CCD96-37A0-4D4D-8276-A216A33F3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" name="Freeform 833">
                <a:extLst>
                  <a:ext uri="{FF2B5EF4-FFF2-40B4-BE49-F238E27FC236}">
                    <a16:creationId xmlns:a16="http://schemas.microsoft.com/office/drawing/2014/main" id="{29FD74DD-8613-4969-A04D-552DCEDD7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" name="Freeform 834">
                <a:extLst>
                  <a:ext uri="{FF2B5EF4-FFF2-40B4-BE49-F238E27FC236}">
                    <a16:creationId xmlns:a16="http://schemas.microsoft.com/office/drawing/2014/main" id="{3D2C5ADD-B128-4239-83CE-77870CB31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" name="Freeform 835">
                <a:extLst>
                  <a:ext uri="{FF2B5EF4-FFF2-40B4-BE49-F238E27FC236}">
                    <a16:creationId xmlns:a16="http://schemas.microsoft.com/office/drawing/2014/main" id="{7E446B91-FB8C-4578-A406-9C5B63BE7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" name="Freeform 836">
                <a:extLst>
                  <a:ext uri="{FF2B5EF4-FFF2-40B4-BE49-F238E27FC236}">
                    <a16:creationId xmlns:a16="http://schemas.microsoft.com/office/drawing/2014/main" id="{37B0B86D-EBDE-4FE7-8A04-D593E207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" name="Freeform 837">
                <a:extLst>
                  <a:ext uri="{FF2B5EF4-FFF2-40B4-BE49-F238E27FC236}">
                    <a16:creationId xmlns:a16="http://schemas.microsoft.com/office/drawing/2014/main" id="{492E9C5C-0B3E-4DCF-B35B-BA3E374CB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" name="Freeform 838">
                <a:extLst>
                  <a:ext uri="{FF2B5EF4-FFF2-40B4-BE49-F238E27FC236}">
                    <a16:creationId xmlns:a16="http://schemas.microsoft.com/office/drawing/2014/main" id="{35CF3673-E02A-4F1D-93FE-9C1E21014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" name="Freeform 839">
                <a:extLst>
                  <a:ext uri="{FF2B5EF4-FFF2-40B4-BE49-F238E27FC236}">
                    <a16:creationId xmlns:a16="http://schemas.microsoft.com/office/drawing/2014/main" id="{C8BAA66A-88D4-49E7-B263-FEF4236B9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" name="Freeform 840">
                <a:extLst>
                  <a:ext uri="{FF2B5EF4-FFF2-40B4-BE49-F238E27FC236}">
                    <a16:creationId xmlns:a16="http://schemas.microsoft.com/office/drawing/2014/main" id="{178B4CE3-FE1F-42E8-80D6-3CEC7366E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" name="Freeform 841">
                <a:extLst>
                  <a:ext uri="{FF2B5EF4-FFF2-40B4-BE49-F238E27FC236}">
                    <a16:creationId xmlns:a16="http://schemas.microsoft.com/office/drawing/2014/main" id="{7F08AB0C-4378-444D-B8BF-FEF7814A8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" name="Freeform 842">
                <a:extLst>
                  <a:ext uri="{FF2B5EF4-FFF2-40B4-BE49-F238E27FC236}">
                    <a16:creationId xmlns:a16="http://schemas.microsoft.com/office/drawing/2014/main" id="{976B0D8E-1C8E-4E67-84A0-28ED77ABF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" name="Freeform 843">
                <a:extLst>
                  <a:ext uri="{FF2B5EF4-FFF2-40B4-BE49-F238E27FC236}">
                    <a16:creationId xmlns:a16="http://schemas.microsoft.com/office/drawing/2014/main" id="{FB56A7B2-4170-409F-99A5-E2DDB0727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" name="Freeform 844">
                <a:extLst>
                  <a:ext uri="{FF2B5EF4-FFF2-40B4-BE49-F238E27FC236}">
                    <a16:creationId xmlns:a16="http://schemas.microsoft.com/office/drawing/2014/main" id="{DF1D7A82-8897-4F25-8C4E-03F572A14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" name="Freeform 845">
                <a:extLst>
                  <a:ext uri="{FF2B5EF4-FFF2-40B4-BE49-F238E27FC236}">
                    <a16:creationId xmlns:a16="http://schemas.microsoft.com/office/drawing/2014/main" id="{058E0EF5-0D96-401A-A756-310A49353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" name="Freeform 846">
                <a:extLst>
                  <a:ext uri="{FF2B5EF4-FFF2-40B4-BE49-F238E27FC236}">
                    <a16:creationId xmlns:a16="http://schemas.microsoft.com/office/drawing/2014/main" id="{96692101-8D37-4752-AB6F-90BB3B4E9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" name="Freeform 847">
                <a:extLst>
                  <a:ext uri="{FF2B5EF4-FFF2-40B4-BE49-F238E27FC236}">
                    <a16:creationId xmlns:a16="http://schemas.microsoft.com/office/drawing/2014/main" id="{EA2B39E3-BA37-446A-A4F2-954C1C78E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" name="Freeform 848">
                <a:extLst>
                  <a:ext uri="{FF2B5EF4-FFF2-40B4-BE49-F238E27FC236}">
                    <a16:creationId xmlns:a16="http://schemas.microsoft.com/office/drawing/2014/main" id="{A926C5B6-B9E7-4AC7-9320-A23AFBC42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" name="Freeform 849">
                <a:extLst>
                  <a:ext uri="{FF2B5EF4-FFF2-40B4-BE49-F238E27FC236}">
                    <a16:creationId xmlns:a16="http://schemas.microsoft.com/office/drawing/2014/main" id="{C0CB1AEA-17EF-4F48-A611-AD605AE23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" name="Freeform 850">
                <a:extLst>
                  <a:ext uri="{FF2B5EF4-FFF2-40B4-BE49-F238E27FC236}">
                    <a16:creationId xmlns:a16="http://schemas.microsoft.com/office/drawing/2014/main" id="{620F24EE-25A7-42F3-9EA6-AC4D38218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" name="Freeform 851">
                <a:extLst>
                  <a:ext uri="{FF2B5EF4-FFF2-40B4-BE49-F238E27FC236}">
                    <a16:creationId xmlns:a16="http://schemas.microsoft.com/office/drawing/2014/main" id="{B20D597C-E6C6-49CB-92B2-73E9E1224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00" name="Freeform 852">
              <a:extLst>
                <a:ext uri="{FF2B5EF4-FFF2-40B4-BE49-F238E27FC236}">
                  <a16:creationId xmlns:a16="http://schemas.microsoft.com/office/drawing/2014/main" id="{C3B17C35-9396-464A-B9C1-0EB6831B6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" name="Freeform 853">
              <a:extLst>
                <a:ext uri="{FF2B5EF4-FFF2-40B4-BE49-F238E27FC236}">
                  <a16:creationId xmlns:a16="http://schemas.microsoft.com/office/drawing/2014/main" id="{48727D50-8FA0-4E5A-BC5B-57ED6ED0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" name="Freeform 854">
              <a:extLst>
                <a:ext uri="{FF2B5EF4-FFF2-40B4-BE49-F238E27FC236}">
                  <a16:creationId xmlns:a16="http://schemas.microsoft.com/office/drawing/2014/main" id="{22FCF1B9-D79B-49C1-969F-1DE6E29C5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" name="Freeform 855">
              <a:extLst>
                <a:ext uri="{FF2B5EF4-FFF2-40B4-BE49-F238E27FC236}">
                  <a16:creationId xmlns:a16="http://schemas.microsoft.com/office/drawing/2014/main" id="{FC544101-CE38-4617-AEE8-BD3E48DC7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" name="Freeform 856">
              <a:extLst>
                <a:ext uri="{FF2B5EF4-FFF2-40B4-BE49-F238E27FC236}">
                  <a16:creationId xmlns:a16="http://schemas.microsoft.com/office/drawing/2014/main" id="{285B0234-9F38-49DE-AAE8-8693FD148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5" name="Freeform 857">
              <a:extLst>
                <a:ext uri="{FF2B5EF4-FFF2-40B4-BE49-F238E27FC236}">
                  <a16:creationId xmlns:a16="http://schemas.microsoft.com/office/drawing/2014/main" id="{D90B78ED-7551-42AB-9A04-28717C05B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6" name="Freeform 858">
              <a:extLst>
                <a:ext uri="{FF2B5EF4-FFF2-40B4-BE49-F238E27FC236}">
                  <a16:creationId xmlns:a16="http://schemas.microsoft.com/office/drawing/2014/main" id="{80B4763D-DB3F-415B-8527-430C8312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7" name="Freeform 859">
              <a:extLst>
                <a:ext uri="{FF2B5EF4-FFF2-40B4-BE49-F238E27FC236}">
                  <a16:creationId xmlns:a16="http://schemas.microsoft.com/office/drawing/2014/main" id="{5462B0F7-D184-4358-8722-E752C9B4E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8" name="Freeform 860">
              <a:extLst>
                <a:ext uri="{FF2B5EF4-FFF2-40B4-BE49-F238E27FC236}">
                  <a16:creationId xmlns:a16="http://schemas.microsoft.com/office/drawing/2014/main" id="{E6CC8F04-2F7D-4013-903D-BEB4D847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" name="Freeform 861">
              <a:extLst>
                <a:ext uri="{FF2B5EF4-FFF2-40B4-BE49-F238E27FC236}">
                  <a16:creationId xmlns:a16="http://schemas.microsoft.com/office/drawing/2014/main" id="{F683BFB2-3051-4C94-918D-D2EF27BA3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0" name="Freeform 862">
              <a:extLst>
                <a:ext uri="{FF2B5EF4-FFF2-40B4-BE49-F238E27FC236}">
                  <a16:creationId xmlns:a16="http://schemas.microsoft.com/office/drawing/2014/main" id="{921A0BDC-9688-4E62-ABF4-E997F8EF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1" name="Freeform 863">
              <a:extLst>
                <a:ext uri="{FF2B5EF4-FFF2-40B4-BE49-F238E27FC236}">
                  <a16:creationId xmlns:a16="http://schemas.microsoft.com/office/drawing/2014/main" id="{C28F3F01-2683-466B-BF26-128A9D714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2" name="Freeform 864">
              <a:extLst>
                <a:ext uri="{FF2B5EF4-FFF2-40B4-BE49-F238E27FC236}">
                  <a16:creationId xmlns:a16="http://schemas.microsoft.com/office/drawing/2014/main" id="{8F29DD43-8E63-41BB-8233-6C347C42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3" name="Freeform 865">
              <a:extLst>
                <a:ext uri="{FF2B5EF4-FFF2-40B4-BE49-F238E27FC236}">
                  <a16:creationId xmlns:a16="http://schemas.microsoft.com/office/drawing/2014/main" id="{79DEEC62-8259-4F13-9293-406CA4BB4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4" name="Freeform 866">
              <a:extLst>
                <a:ext uri="{FF2B5EF4-FFF2-40B4-BE49-F238E27FC236}">
                  <a16:creationId xmlns:a16="http://schemas.microsoft.com/office/drawing/2014/main" id="{66AF6E49-4AFD-4DB4-870D-A25B6357D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5" name="Freeform 867">
              <a:extLst>
                <a:ext uri="{FF2B5EF4-FFF2-40B4-BE49-F238E27FC236}">
                  <a16:creationId xmlns:a16="http://schemas.microsoft.com/office/drawing/2014/main" id="{A2B31083-6FD3-473B-9ED7-A021DBE50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6" name="Freeform 868">
              <a:extLst>
                <a:ext uri="{FF2B5EF4-FFF2-40B4-BE49-F238E27FC236}">
                  <a16:creationId xmlns:a16="http://schemas.microsoft.com/office/drawing/2014/main" id="{5008E3C4-816F-4B96-9C53-59796129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7" name="Freeform 869">
              <a:extLst>
                <a:ext uri="{FF2B5EF4-FFF2-40B4-BE49-F238E27FC236}">
                  <a16:creationId xmlns:a16="http://schemas.microsoft.com/office/drawing/2014/main" id="{8EAF878C-5C6E-4EE8-973E-D46C8D7D5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8" name="Freeform 870">
              <a:extLst>
                <a:ext uri="{FF2B5EF4-FFF2-40B4-BE49-F238E27FC236}">
                  <a16:creationId xmlns:a16="http://schemas.microsoft.com/office/drawing/2014/main" id="{9B3512C4-F2D7-4820-91F9-DCEBABA1A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9" name="Freeform 871">
              <a:extLst>
                <a:ext uri="{FF2B5EF4-FFF2-40B4-BE49-F238E27FC236}">
                  <a16:creationId xmlns:a16="http://schemas.microsoft.com/office/drawing/2014/main" id="{0DCB7425-C84F-4D07-A483-5351775E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0" name="Freeform 872">
              <a:extLst>
                <a:ext uri="{FF2B5EF4-FFF2-40B4-BE49-F238E27FC236}">
                  <a16:creationId xmlns:a16="http://schemas.microsoft.com/office/drawing/2014/main" id="{EE520EA5-8D42-44E9-8F89-3F030BFFF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" name="Freeform 873">
              <a:extLst>
                <a:ext uri="{FF2B5EF4-FFF2-40B4-BE49-F238E27FC236}">
                  <a16:creationId xmlns:a16="http://schemas.microsoft.com/office/drawing/2014/main" id="{F6923B60-B151-465A-9B7C-245D6D128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" name="Freeform 874">
              <a:extLst>
                <a:ext uri="{FF2B5EF4-FFF2-40B4-BE49-F238E27FC236}">
                  <a16:creationId xmlns:a16="http://schemas.microsoft.com/office/drawing/2014/main" id="{E9AE85C8-7753-4ADE-AB1A-D28D92122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3" name="Freeform 875">
              <a:extLst>
                <a:ext uri="{FF2B5EF4-FFF2-40B4-BE49-F238E27FC236}">
                  <a16:creationId xmlns:a16="http://schemas.microsoft.com/office/drawing/2014/main" id="{AA88D639-C8B8-4753-B79A-9153A6820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4" name="Freeform 876">
              <a:extLst>
                <a:ext uri="{FF2B5EF4-FFF2-40B4-BE49-F238E27FC236}">
                  <a16:creationId xmlns:a16="http://schemas.microsoft.com/office/drawing/2014/main" id="{F96A47CA-E94A-4A47-8A6D-B83542E57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5" name="Freeform 877">
              <a:extLst>
                <a:ext uri="{FF2B5EF4-FFF2-40B4-BE49-F238E27FC236}">
                  <a16:creationId xmlns:a16="http://schemas.microsoft.com/office/drawing/2014/main" id="{07F21E6C-6F15-4435-B3CC-980218A50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6" name="Freeform 878">
              <a:extLst>
                <a:ext uri="{FF2B5EF4-FFF2-40B4-BE49-F238E27FC236}">
                  <a16:creationId xmlns:a16="http://schemas.microsoft.com/office/drawing/2014/main" id="{A0E42E6A-3DEE-445A-B71E-24C060E8B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7" name="Freeform 879">
              <a:extLst>
                <a:ext uri="{FF2B5EF4-FFF2-40B4-BE49-F238E27FC236}">
                  <a16:creationId xmlns:a16="http://schemas.microsoft.com/office/drawing/2014/main" id="{CEEA3C24-CC4B-44DE-93D5-B2B2BF39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8" name="Freeform 880">
              <a:extLst>
                <a:ext uri="{FF2B5EF4-FFF2-40B4-BE49-F238E27FC236}">
                  <a16:creationId xmlns:a16="http://schemas.microsoft.com/office/drawing/2014/main" id="{F672ECCE-E2AD-411C-9B94-FAB3B64B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" name="Freeform 881">
              <a:extLst>
                <a:ext uri="{FF2B5EF4-FFF2-40B4-BE49-F238E27FC236}">
                  <a16:creationId xmlns:a16="http://schemas.microsoft.com/office/drawing/2014/main" id="{44CBCA8D-EA02-45D5-9915-57101F99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0" name="Freeform 882">
              <a:extLst>
                <a:ext uri="{FF2B5EF4-FFF2-40B4-BE49-F238E27FC236}">
                  <a16:creationId xmlns:a16="http://schemas.microsoft.com/office/drawing/2014/main" id="{AC8AFDDF-C838-46D0-8238-E38929C6E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1" name="Freeform 883">
              <a:extLst>
                <a:ext uri="{FF2B5EF4-FFF2-40B4-BE49-F238E27FC236}">
                  <a16:creationId xmlns:a16="http://schemas.microsoft.com/office/drawing/2014/main" id="{BD039F8F-6A3C-4157-A3A6-31AAD7FEE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2" name="Freeform 884">
              <a:extLst>
                <a:ext uri="{FF2B5EF4-FFF2-40B4-BE49-F238E27FC236}">
                  <a16:creationId xmlns:a16="http://schemas.microsoft.com/office/drawing/2014/main" id="{52BD8E4E-E560-449B-8712-DA23D26D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3" name="Freeform 885">
              <a:extLst>
                <a:ext uri="{FF2B5EF4-FFF2-40B4-BE49-F238E27FC236}">
                  <a16:creationId xmlns:a16="http://schemas.microsoft.com/office/drawing/2014/main" id="{B84D848F-4EEA-4E27-A791-A2780D46D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4" name="Freeform 886">
              <a:extLst>
                <a:ext uri="{FF2B5EF4-FFF2-40B4-BE49-F238E27FC236}">
                  <a16:creationId xmlns:a16="http://schemas.microsoft.com/office/drawing/2014/main" id="{B70CBB83-4386-478F-BF1E-18CBDCDB4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5" name="Freeform 887">
              <a:extLst>
                <a:ext uri="{FF2B5EF4-FFF2-40B4-BE49-F238E27FC236}">
                  <a16:creationId xmlns:a16="http://schemas.microsoft.com/office/drawing/2014/main" id="{91A8CA7A-FD92-49AF-A90C-F4BEF7814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6" name="Freeform 888">
              <a:extLst>
                <a:ext uri="{FF2B5EF4-FFF2-40B4-BE49-F238E27FC236}">
                  <a16:creationId xmlns:a16="http://schemas.microsoft.com/office/drawing/2014/main" id="{878ECD82-2A15-420D-A1A2-68C38B423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7" name="Freeform 889">
              <a:extLst>
                <a:ext uri="{FF2B5EF4-FFF2-40B4-BE49-F238E27FC236}">
                  <a16:creationId xmlns:a16="http://schemas.microsoft.com/office/drawing/2014/main" id="{EEF3993D-22CA-4E4E-B5F0-E0EFC2AEB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8" name="Freeform 890">
              <a:extLst>
                <a:ext uri="{FF2B5EF4-FFF2-40B4-BE49-F238E27FC236}">
                  <a16:creationId xmlns:a16="http://schemas.microsoft.com/office/drawing/2014/main" id="{9971D831-8577-4258-9068-56F60DCC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" name="Freeform 891">
              <a:extLst>
                <a:ext uri="{FF2B5EF4-FFF2-40B4-BE49-F238E27FC236}">
                  <a16:creationId xmlns:a16="http://schemas.microsoft.com/office/drawing/2014/main" id="{6482CDB0-602D-4F23-9639-80465CCF1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" name="Freeform 892">
              <a:extLst>
                <a:ext uri="{FF2B5EF4-FFF2-40B4-BE49-F238E27FC236}">
                  <a16:creationId xmlns:a16="http://schemas.microsoft.com/office/drawing/2014/main" id="{B3931413-2FCB-435B-A84E-E93B53B32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1" name="Freeform 893">
              <a:extLst>
                <a:ext uri="{FF2B5EF4-FFF2-40B4-BE49-F238E27FC236}">
                  <a16:creationId xmlns:a16="http://schemas.microsoft.com/office/drawing/2014/main" id="{7DFF8B37-CD1A-45AD-8FF2-8AFC5A2ED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2" name="Freeform 894">
              <a:extLst>
                <a:ext uri="{FF2B5EF4-FFF2-40B4-BE49-F238E27FC236}">
                  <a16:creationId xmlns:a16="http://schemas.microsoft.com/office/drawing/2014/main" id="{4A3E35B5-9C0A-41F3-88DB-CF655456C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3" name="Freeform 895">
              <a:extLst>
                <a:ext uri="{FF2B5EF4-FFF2-40B4-BE49-F238E27FC236}">
                  <a16:creationId xmlns:a16="http://schemas.microsoft.com/office/drawing/2014/main" id="{BD224100-C577-490C-86F8-48EE6EA4C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4" name="Freeform 896">
              <a:extLst>
                <a:ext uri="{FF2B5EF4-FFF2-40B4-BE49-F238E27FC236}">
                  <a16:creationId xmlns:a16="http://schemas.microsoft.com/office/drawing/2014/main" id="{A598D378-566E-4210-8A3A-9534B71D3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5" name="Freeform 897">
              <a:extLst>
                <a:ext uri="{FF2B5EF4-FFF2-40B4-BE49-F238E27FC236}">
                  <a16:creationId xmlns:a16="http://schemas.microsoft.com/office/drawing/2014/main" id="{9B00A439-4207-42F0-9597-165CCDCBD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6" name="Freeform 898">
              <a:extLst>
                <a:ext uri="{FF2B5EF4-FFF2-40B4-BE49-F238E27FC236}">
                  <a16:creationId xmlns:a16="http://schemas.microsoft.com/office/drawing/2014/main" id="{C738B4FF-6BAF-4E99-885B-4F9D22BBE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7" name="Freeform 899">
              <a:extLst>
                <a:ext uri="{FF2B5EF4-FFF2-40B4-BE49-F238E27FC236}">
                  <a16:creationId xmlns:a16="http://schemas.microsoft.com/office/drawing/2014/main" id="{6A710F69-2FF1-457F-ADDE-BA43EC5BB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8" name="Freeform 900">
              <a:extLst>
                <a:ext uri="{FF2B5EF4-FFF2-40B4-BE49-F238E27FC236}">
                  <a16:creationId xmlns:a16="http://schemas.microsoft.com/office/drawing/2014/main" id="{BFFEA2C3-938F-43E9-AECB-57696C098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9" name="Freeform 901">
              <a:extLst>
                <a:ext uri="{FF2B5EF4-FFF2-40B4-BE49-F238E27FC236}">
                  <a16:creationId xmlns:a16="http://schemas.microsoft.com/office/drawing/2014/main" id="{47B00221-65D1-4708-9F2C-B0A7E9086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0" name="Freeform 902">
              <a:extLst>
                <a:ext uri="{FF2B5EF4-FFF2-40B4-BE49-F238E27FC236}">
                  <a16:creationId xmlns:a16="http://schemas.microsoft.com/office/drawing/2014/main" id="{609F632A-B8D0-4362-A9B9-6424C239B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1" name="Freeform 903">
              <a:extLst>
                <a:ext uri="{FF2B5EF4-FFF2-40B4-BE49-F238E27FC236}">
                  <a16:creationId xmlns:a16="http://schemas.microsoft.com/office/drawing/2014/main" id="{0272F1A6-19B8-479D-A530-3EB095450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2" name="Freeform 904">
              <a:extLst>
                <a:ext uri="{FF2B5EF4-FFF2-40B4-BE49-F238E27FC236}">
                  <a16:creationId xmlns:a16="http://schemas.microsoft.com/office/drawing/2014/main" id="{43E8D719-5A3E-4B63-A84C-D7ECD1D6A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3" name="Freeform 905">
              <a:extLst>
                <a:ext uri="{FF2B5EF4-FFF2-40B4-BE49-F238E27FC236}">
                  <a16:creationId xmlns:a16="http://schemas.microsoft.com/office/drawing/2014/main" id="{927F6A46-7D39-4064-A741-D839DE312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4" name="Freeform 906">
              <a:extLst>
                <a:ext uri="{FF2B5EF4-FFF2-40B4-BE49-F238E27FC236}">
                  <a16:creationId xmlns:a16="http://schemas.microsoft.com/office/drawing/2014/main" id="{CB1D50C1-FBCE-43A5-9385-5D46EE591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5" name="Freeform 907">
              <a:extLst>
                <a:ext uri="{FF2B5EF4-FFF2-40B4-BE49-F238E27FC236}">
                  <a16:creationId xmlns:a16="http://schemas.microsoft.com/office/drawing/2014/main" id="{9E1659DF-E1A5-437C-87E2-E8E551B53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6" name="Freeform 908">
              <a:extLst>
                <a:ext uri="{FF2B5EF4-FFF2-40B4-BE49-F238E27FC236}">
                  <a16:creationId xmlns:a16="http://schemas.microsoft.com/office/drawing/2014/main" id="{FA5CB675-635C-4F7C-A820-108F4EDD8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7" name="Freeform 909">
              <a:extLst>
                <a:ext uri="{FF2B5EF4-FFF2-40B4-BE49-F238E27FC236}">
                  <a16:creationId xmlns:a16="http://schemas.microsoft.com/office/drawing/2014/main" id="{98BD4190-3112-409A-B53A-BE0929805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8" name="Freeform 910">
              <a:extLst>
                <a:ext uri="{FF2B5EF4-FFF2-40B4-BE49-F238E27FC236}">
                  <a16:creationId xmlns:a16="http://schemas.microsoft.com/office/drawing/2014/main" id="{3F6E2E78-E89A-4CC8-AFF5-7AAFDDF1D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9" name="Freeform 911">
              <a:extLst>
                <a:ext uri="{FF2B5EF4-FFF2-40B4-BE49-F238E27FC236}">
                  <a16:creationId xmlns:a16="http://schemas.microsoft.com/office/drawing/2014/main" id="{95BA1469-34B7-4B05-921B-3C90F5C1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0" name="Freeform 912">
              <a:extLst>
                <a:ext uri="{FF2B5EF4-FFF2-40B4-BE49-F238E27FC236}">
                  <a16:creationId xmlns:a16="http://schemas.microsoft.com/office/drawing/2014/main" id="{DC4C1B91-6D80-4E50-951E-86068B551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1" name="Freeform 913">
              <a:extLst>
                <a:ext uri="{FF2B5EF4-FFF2-40B4-BE49-F238E27FC236}">
                  <a16:creationId xmlns:a16="http://schemas.microsoft.com/office/drawing/2014/main" id="{129FFD35-DF2E-44CA-92EC-60183306C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2" name="Freeform 914">
              <a:extLst>
                <a:ext uri="{FF2B5EF4-FFF2-40B4-BE49-F238E27FC236}">
                  <a16:creationId xmlns:a16="http://schemas.microsoft.com/office/drawing/2014/main" id="{62DBFCD6-0A16-42CB-9E97-4EF63AA32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3" name="Freeform 915">
              <a:extLst>
                <a:ext uri="{FF2B5EF4-FFF2-40B4-BE49-F238E27FC236}">
                  <a16:creationId xmlns:a16="http://schemas.microsoft.com/office/drawing/2014/main" id="{C8254D85-B4B9-4A19-8B54-274F012BC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4" name="Freeform 916">
              <a:extLst>
                <a:ext uri="{FF2B5EF4-FFF2-40B4-BE49-F238E27FC236}">
                  <a16:creationId xmlns:a16="http://schemas.microsoft.com/office/drawing/2014/main" id="{B1F77AB6-9D9A-4DE8-8940-B1C8AED17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5" name="Freeform 917">
              <a:extLst>
                <a:ext uri="{FF2B5EF4-FFF2-40B4-BE49-F238E27FC236}">
                  <a16:creationId xmlns:a16="http://schemas.microsoft.com/office/drawing/2014/main" id="{DAAA2BA8-ECBD-4357-B13A-3B0ED70FE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6" name="Freeform 918">
              <a:extLst>
                <a:ext uri="{FF2B5EF4-FFF2-40B4-BE49-F238E27FC236}">
                  <a16:creationId xmlns:a16="http://schemas.microsoft.com/office/drawing/2014/main" id="{06156443-4D1D-4D21-A882-5685D2E9A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7" name="Freeform 919">
              <a:extLst>
                <a:ext uri="{FF2B5EF4-FFF2-40B4-BE49-F238E27FC236}">
                  <a16:creationId xmlns:a16="http://schemas.microsoft.com/office/drawing/2014/main" id="{C144D63C-46DE-4E39-A190-5974279F5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8" name="Freeform 920">
              <a:extLst>
                <a:ext uri="{FF2B5EF4-FFF2-40B4-BE49-F238E27FC236}">
                  <a16:creationId xmlns:a16="http://schemas.microsoft.com/office/drawing/2014/main" id="{5513D1E3-B1EE-4707-BF9F-55EBED252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" name="Freeform 921">
              <a:extLst>
                <a:ext uri="{FF2B5EF4-FFF2-40B4-BE49-F238E27FC236}">
                  <a16:creationId xmlns:a16="http://schemas.microsoft.com/office/drawing/2014/main" id="{A4839FBB-0ED9-4608-8E11-EF5C5F7F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" name="Freeform 922">
              <a:extLst>
                <a:ext uri="{FF2B5EF4-FFF2-40B4-BE49-F238E27FC236}">
                  <a16:creationId xmlns:a16="http://schemas.microsoft.com/office/drawing/2014/main" id="{DDF27572-7295-4985-8517-9343C9A8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" name="Freeform 923">
              <a:extLst>
                <a:ext uri="{FF2B5EF4-FFF2-40B4-BE49-F238E27FC236}">
                  <a16:creationId xmlns:a16="http://schemas.microsoft.com/office/drawing/2014/main" id="{32B59A48-A26A-462B-9553-A2D56D32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" name="Freeform 924">
              <a:extLst>
                <a:ext uri="{FF2B5EF4-FFF2-40B4-BE49-F238E27FC236}">
                  <a16:creationId xmlns:a16="http://schemas.microsoft.com/office/drawing/2014/main" id="{368C66CC-B2A0-476F-804D-29617FDAC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" name="Freeform 925">
              <a:extLst>
                <a:ext uri="{FF2B5EF4-FFF2-40B4-BE49-F238E27FC236}">
                  <a16:creationId xmlns:a16="http://schemas.microsoft.com/office/drawing/2014/main" id="{9795620A-C247-450A-918B-E00850CAE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" name="Freeform 926">
              <a:extLst>
                <a:ext uri="{FF2B5EF4-FFF2-40B4-BE49-F238E27FC236}">
                  <a16:creationId xmlns:a16="http://schemas.microsoft.com/office/drawing/2014/main" id="{48B1BA89-A103-46F2-A769-76095938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" name="Freeform 927">
              <a:extLst>
                <a:ext uri="{FF2B5EF4-FFF2-40B4-BE49-F238E27FC236}">
                  <a16:creationId xmlns:a16="http://schemas.microsoft.com/office/drawing/2014/main" id="{AA3D05BF-38D1-4629-BB21-3F4ACE7C0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" name="Freeform 928">
              <a:extLst>
                <a:ext uri="{FF2B5EF4-FFF2-40B4-BE49-F238E27FC236}">
                  <a16:creationId xmlns:a16="http://schemas.microsoft.com/office/drawing/2014/main" id="{C013B9EC-9D19-4904-848A-528FCE3FC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" name="Freeform 929">
              <a:extLst>
                <a:ext uri="{FF2B5EF4-FFF2-40B4-BE49-F238E27FC236}">
                  <a16:creationId xmlns:a16="http://schemas.microsoft.com/office/drawing/2014/main" id="{7926D9E2-9164-4ACB-A4C3-6340444D7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" name="Freeform 930">
              <a:extLst>
                <a:ext uri="{FF2B5EF4-FFF2-40B4-BE49-F238E27FC236}">
                  <a16:creationId xmlns:a16="http://schemas.microsoft.com/office/drawing/2014/main" id="{3778A0F1-B97C-4461-944A-39AFB8BEC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" name="Freeform 931">
              <a:extLst>
                <a:ext uri="{FF2B5EF4-FFF2-40B4-BE49-F238E27FC236}">
                  <a16:creationId xmlns:a16="http://schemas.microsoft.com/office/drawing/2014/main" id="{5A16C622-76C7-4C56-B3E3-2F64195CB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" name="Freeform 932">
              <a:extLst>
                <a:ext uri="{FF2B5EF4-FFF2-40B4-BE49-F238E27FC236}">
                  <a16:creationId xmlns:a16="http://schemas.microsoft.com/office/drawing/2014/main" id="{8846873F-2C3A-4882-9B35-35F366CC8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" name="Freeform 933">
              <a:extLst>
                <a:ext uri="{FF2B5EF4-FFF2-40B4-BE49-F238E27FC236}">
                  <a16:creationId xmlns:a16="http://schemas.microsoft.com/office/drawing/2014/main" id="{4865AFEE-4263-40DA-B378-453B67510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" name="Freeform 934">
              <a:extLst>
                <a:ext uri="{FF2B5EF4-FFF2-40B4-BE49-F238E27FC236}">
                  <a16:creationId xmlns:a16="http://schemas.microsoft.com/office/drawing/2014/main" id="{8C8077D3-0F52-4921-A940-7D1F59E49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" name="Freeform 935">
              <a:extLst>
                <a:ext uri="{FF2B5EF4-FFF2-40B4-BE49-F238E27FC236}">
                  <a16:creationId xmlns:a16="http://schemas.microsoft.com/office/drawing/2014/main" id="{CBC44F32-A3B1-4260-A03B-7F0AFF76B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" name="Freeform 936">
              <a:extLst>
                <a:ext uri="{FF2B5EF4-FFF2-40B4-BE49-F238E27FC236}">
                  <a16:creationId xmlns:a16="http://schemas.microsoft.com/office/drawing/2014/main" id="{6A28DFFE-8DBE-4730-A9DD-E53A66A3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" name="Freeform 937">
              <a:extLst>
                <a:ext uri="{FF2B5EF4-FFF2-40B4-BE49-F238E27FC236}">
                  <a16:creationId xmlns:a16="http://schemas.microsoft.com/office/drawing/2014/main" id="{52DFBAFC-99F4-4223-A648-4D821A90E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" name="Freeform 938">
              <a:extLst>
                <a:ext uri="{FF2B5EF4-FFF2-40B4-BE49-F238E27FC236}">
                  <a16:creationId xmlns:a16="http://schemas.microsoft.com/office/drawing/2014/main" id="{6CFE4406-FC3A-4204-8C5B-46F2C22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" name="Freeform 939">
              <a:extLst>
                <a:ext uri="{FF2B5EF4-FFF2-40B4-BE49-F238E27FC236}">
                  <a16:creationId xmlns:a16="http://schemas.microsoft.com/office/drawing/2014/main" id="{C6DBF07E-DB7E-4223-8746-8078E21F5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" name="Freeform 940">
              <a:extLst>
                <a:ext uri="{FF2B5EF4-FFF2-40B4-BE49-F238E27FC236}">
                  <a16:creationId xmlns:a16="http://schemas.microsoft.com/office/drawing/2014/main" id="{A35D60BE-FE10-4B81-AEF2-81062F8E4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" name="Freeform 941">
              <a:extLst>
                <a:ext uri="{FF2B5EF4-FFF2-40B4-BE49-F238E27FC236}">
                  <a16:creationId xmlns:a16="http://schemas.microsoft.com/office/drawing/2014/main" id="{0CA9DF76-DCC1-44DE-988D-64780D46A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" name="Freeform 942">
              <a:extLst>
                <a:ext uri="{FF2B5EF4-FFF2-40B4-BE49-F238E27FC236}">
                  <a16:creationId xmlns:a16="http://schemas.microsoft.com/office/drawing/2014/main" id="{8B07F951-6638-40ED-9D65-6DFD60642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" name="Freeform 943">
              <a:extLst>
                <a:ext uri="{FF2B5EF4-FFF2-40B4-BE49-F238E27FC236}">
                  <a16:creationId xmlns:a16="http://schemas.microsoft.com/office/drawing/2014/main" id="{CA73ED1D-C165-43BE-B60F-C2E585D77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" name="Freeform 944">
              <a:extLst>
                <a:ext uri="{FF2B5EF4-FFF2-40B4-BE49-F238E27FC236}">
                  <a16:creationId xmlns:a16="http://schemas.microsoft.com/office/drawing/2014/main" id="{D93A68D5-E5F9-4EA4-82D8-F707353AC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" name="Freeform 945">
              <a:extLst>
                <a:ext uri="{FF2B5EF4-FFF2-40B4-BE49-F238E27FC236}">
                  <a16:creationId xmlns:a16="http://schemas.microsoft.com/office/drawing/2014/main" id="{313BBDE9-BD2C-4AEA-B884-AE6EC975A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4" name="Freeform 946">
              <a:extLst>
                <a:ext uri="{FF2B5EF4-FFF2-40B4-BE49-F238E27FC236}">
                  <a16:creationId xmlns:a16="http://schemas.microsoft.com/office/drawing/2014/main" id="{7EF247DE-495C-4003-B3D8-203F4EA0E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5" name="Freeform 947">
              <a:extLst>
                <a:ext uri="{FF2B5EF4-FFF2-40B4-BE49-F238E27FC236}">
                  <a16:creationId xmlns:a16="http://schemas.microsoft.com/office/drawing/2014/main" id="{BEE6A229-7F02-4160-9AD8-D797B6B4F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6" name="Freeform 948">
              <a:extLst>
                <a:ext uri="{FF2B5EF4-FFF2-40B4-BE49-F238E27FC236}">
                  <a16:creationId xmlns:a16="http://schemas.microsoft.com/office/drawing/2014/main" id="{00BFD030-3F4A-4CB2-8E8E-D5488B8B2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7" name="Freeform 949">
              <a:extLst>
                <a:ext uri="{FF2B5EF4-FFF2-40B4-BE49-F238E27FC236}">
                  <a16:creationId xmlns:a16="http://schemas.microsoft.com/office/drawing/2014/main" id="{936371E5-2E10-41E7-B773-3AF3B936F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8" name="Freeform 950">
              <a:extLst>
                <a:ext uri="{FF2B5EF4-FFF2-40B4-BE49-F238E27FC236}">
                  <a16:creationId xmlns:a16="http://schemas.microsoft.com/office/drawing/2014/main" id="{50A8CD12-8757-49D1-B1BE-660686465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9" name="Freeform 951">
              <a:extLst>
                <a:ext uri="{FF2B5EF4-FFF2-40B4-BE49-F238E27FC236}">
                  <a16:creationId xmlns:a16="http://schemas.microsoft.com/office/drawing/2014/main" id="{0B760BD7-98C5-445D-B1E3-893E3F630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0" name="Freeform 952">
              <a:extLst>
                <a:ext uri="{FF2B5EF4-FFF2-40B4-BE49-F238E27FC236}">
                  <a16:creationId xmlns:a16="http://schemas.microsoft.com/office/drawing/2014/main" id="{266F893B-A3B0-4DE0-AFC1-D7359C14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1" name="Freeform 953">
              <a:extLst>
                <a:ext uri="{FF2B5EF4-FFF2-40B4-BE49-F238E27FC236}">
                  <a16:creationId xmlns:a16="http://schemas.microsoft.com/office/drawing/2014/main" id="{D082F354-100F-47F8-9A83-AF2A3ABF6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2" name="Freeform 954">
              <a:extLst>
                <a:ext uri="{FF2B5EF4-FFF2-40B4-BE49-F238E27FC236}">
                  <a16:creationId xmlns:a16="http://schemas.microsoft.com/office/drawing/2014/main" id="{BA9BDD45-7887-4942-83E1-B662EBE82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3" name="Freeform 955">
              <a:extLst>
                <a:ext uri="{FF2B5EF4-FFF2-40B4-BE49-F238E27FC236}">
                  <a16:creationId xmlns:a16="http://schemas.microsoft.com/office/drawing/2014/main" id="{94F5B2B3-58A5-4CA5-8381-5D1BAED18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4" name="Freeform 956">
              <a:extLst>
                <a:ext uri="{FF2B5EF4-FFF2-40B4-BE49-F238E27FC236}">
                  <a16:creationId xmlns:a16="http://schemas.microsoft.com/office/drawing/2014/main" id="{EC71708C-D4BE-4682-ABCA-9A83960D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5" name="Freeform 957">
              <a:extLst>
                <a:ext uri="{FF2B5EF4-FFF2-40B4-BE49-F238E27FC236}">
                  <a16:creationId xmlns:a16="http://schemas.microsoft.com/office/drawing/2014/main" id="{BABF2749-4DDF-4CFE-B776-35CE951E5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6" name="Freeform 958">
              <a:extLst>
                <a:ext uri="{FF2B5EF4-FFF2-40B4-BE49-F238E27FC236}">
                  <a16:creationId xmlns:a16="http://schemas.microsoft.com/office/drawing/2014/main" id="{D6FC17D5-ED31-46F2-9BD7-347EFCAE8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7" name="Freeform 959">
              <a:extLst>
                <a:ext uri="{FF2B5EF4-FFF2-40B4-BE49-F238E27FC236}">
                  <a16:creationId xmlns:a16="http://schemas.microsoft.com/office/drawing/2014/main" id="{5AE3DAC5-D26F-443C-A549-5FE8B19D3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8" name="Freeform 960">
              <a:extLst>
                <a:ext uri="{FF2B5EF4-FFF2-40B4-BE49-F238E27FC236}">
                  <a16:creationId xmlns:a16="http://schemas.microsoft.com/office/drawing/2014/main" id="{9F1CEBF2-8345-4F7F-9480-11EED102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9" name="Freeform 961">
              <a:extLst>
                <a:ext uri="{FF2B5EF4-FFF2-40B4-BE49-F238E27FC236}">
                  <a16:creationId xmlns:a16="http://schemas.microsoft.com/office/drawing/2014/main" id="{7DCAB3BB-6544-4292-A750-0B05A47F5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" name="Freeform 962">
              <a:extLst>
                <a:ext uri="{FF2B5EF4-FFF2-40B4-BE49-F238E27FC236}">
                  <a16:creationId xmlns:a16="http://schemas.microsoft.com/office/drawing/2014/main" id="{E34EBB64-7638-4327-AAD4-0DD7708CA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" name="Freeform 963">
              <a:extLst>
                <a:ext uri="{FF2B5EF4-FFF2-40B4-BE49-F238E27FC236}">
                  <a16:creationId xmlns:a16="http://schemas.microsoft.com/office/drawing/2014/main" id="{02FEA37C-104E-4E32-9D90-E437D807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2" name="Freeform 964">
              <a:extLst>
                <a:ext uri="{FF2B5EF4-FFF2-40B4-BE49-F238E27FC236}">
                  <a16:creationId xmlns:a16="http://schemas.microsoft.com/office/drawing/2014/main" id="{83F627D3-7F41-461E-849C-671B51C51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3" name="Freeform 965">
              <a:extLst>
                <a:ext uri="{FF2B5EF4-FFF2-40B4-BE49-F238E27FC236}">
                  <a16:creationId xmlns:a16="http://schemas.microsoft.com/office/drawing/2014/main" id="{4BBEA260-EAC1-4565-9D38-7BC0A571B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4" name="Freeform 966">
              <a:extLst>
                <a:ext uri="{FF2B5EF4-FFF2-40B4-BE49-F238E27FC236}">
                  <a16:creationId xmlns:a16="http://schemas.microsoft.com/office/drawing/2014/main" id="{E7190060-41C7-4A82-8E00-F340FAFDC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5" name="Freeform 967">
              <a:extLst>
                <a:ext uri="{FF2B5EF4-FFF2-40B4-BE49-F238E27FC236}">
                  <a16:creationId xmlns:a16="http://schemas.microsoft.com/office/drawing/2014/main" id="{68FF0F13-B788-4BA6-B2C5-2FA139FD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6" name="Freeform 968">
              <a:extLst>
                <a:ext uri="{FF2B5EF4-FFF2-40B4-BE49-F238E27FC236}">
                  <a16:creationId xmlns:a16="http://schemas.microsoft.com/office/drawing/2014/main" id="{80F4A8E5-9C9D-4341-B668-205D613C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7" name="Freeform 969">
              <a:extLst>
                <a:ext uri="{FF2B5EF4-FFF2-40B4-BE49-F238E27FC236}">
                  <a16:creationId xmlns:a16="http://schemas.microsoft.com/office/drawing/2014/main" id="{B9C7324C-3AA5-4B77-B940-E40674836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8" name="Freeform 970">
              <a:extLst>
                <a:ext uri="{FF2B5EF4-FFF2-40B4-BE49-F238E27FC236}">
                  <a16:creationId xmlns:a16="http://schemas.microsoft.com/office/drawing/2014/main" id="{25764715-F965-4AF2-BF7E-D9445B9A5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9" name="Freeform 971">
              <a:extLst>
                <a:ext uri="{FF2B5EF4-FFF2-40B4-BE49-F238E27FC236}">
                  <a16:creationId xmlns:a16="http://schemas.microsoft.com/office/drawing/2014/main" id="{E096ADBB-5008-4B62-941E-6AE53B74C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0" name="WordArt 972">
            <a:extLst>
              <a:ext uri="{FF2B5EF4-FFF2-40B4-BE49-F238E27FC236}">
                <a16:creationId xmlns:a16="http://schemas.microsoft.com/office/drawing/2014/main" id="{8DA97EAD-A4ED-421E-BD5C-A8D302D447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5625" y="1436688"/>
            <a:ext cx="8213725" cy="21447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3FB7FE-D468-436E-9083-6A9D1E652776}"/>
              </a:ext>
            </a:extLst>
          </p:cNvPr>
          <p:cNvSpPr txBox="1"/>
          <p:nvPr/>
        </p:nvSpPr>
        <p:spPr>
          <a:xfrm>
            <a:off x="342900" y="3048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ổ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FF8A3-2CD0-49D7-8C5C-B5C1CCCD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90800"/>
            <a:ext cx="44767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45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5CB9936-E785-4B0E-949A-D6FDDE60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6553200" cy="715962"/>
          </a:xfrm>
        </p:spPr>
        <p:txBody>
          <a:bodyPr/>
          <a:lstStyle/>
          <a:p>
            <a:r>
              <a:rPr lang="en-US" altLang="en-US" sz="4000"/>
              <a:t>Coâng vieäc veà nhaø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5CE6C63-649D-4EF6-881E-BB4C55E5A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 altLang="en-US" dirty="0"/>
              <a:t>* </a:t>
            </a:r>
            <a:r>
              <a:rPr lang="en-US" altLang="en-US" dirty="0" err="1"/>
              <a:t>Traû</a:t>
            </a:r>
            <a:r>
              <a:rPr lang="en-US" altLang="en-US" dirty="0"/>
              <a:t> </a:t>
            </a:r>
            <a:r>
              <a:rPr lang="en-US" altLang="en-US" dirty="0" err="1"/>
              <a:t>lôøi</a:t>
            </a:r>
            <a:r>
              <a:rPr lang="en-US" altLang="en-US" dirty="0"/>
              <a:t> </a:t>
            </a:r>
            <a:r>
              <a:rPr lang="en-US" altLang="en-US" dirty="0" err="1"/>
              <a:t>caâu</a:t>
            </a:r>
            <a:r>
              <a:rPr lang="en-US" altLang="en-US" dirty="0"/>
              <a:t> </a:t>
            </a:r>
            <a:r>
              <a:rPr lang="en-US" altLang="en-US" dirty="0" err="1"/>
              <a:t>hoûi</a:t>
            </a:r>
            <a:r>
              <a:rPr lang="en-US" altLang="en-US" dirty="0"/>
              <a:t> </a:t>
            </a:r>
            <a:r>
              <a:rPr lang="en-US" altLang="en-US" dirty="0" err="1"/>
              <a:t>sgk</a:t>
            </a:r>
            <a:endParaRPr lang="en-US" altLang="en-US" dirty="0"/>
          </a:p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mail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oanhkim7850@gmail.com</a:t>
            </a:r>
          </a:p>
          <a:p>
            <a:r>
              <a:rPr lang="en-US" altLang="en-US" dirty="0"/>
              <a:t>* </a:t>
            </a:r>
            <a:r>
              <a:rPr lang="en-US" altLang="en-US" dirty="0" err="1"/>
              <a:t>Xem</a:t>
            </a:r>
            <a:r>
              <a:rPr lang="en-US" altLang="en-US" dirty="0"/>
              <a:t> </a:t>
            </a:r>
            <a:r>
              <a:rPr lang="en-US" altLang="en-US" dirty="0" err="1"/>
              <a:t>tröôùc</a:t>
            </a:r>
            <a:r>
              <a:rPr lang="en-US" altLang="en-US" dirty="0"/>
              <a:t> </a:t>
            </a:r>
            <a:r>
              <a:rPr lang="en-US" altLang="en-US" dirty="0" err="1"/>
              <a:t>baøi</a:t>
            </a:r>
            <a:r>
              <a:rPr lang="en-US" altLang="en-US" dirty="0"/>
              <a:t> “</a:t>
            </a:r>
            <a:r>
              <a:rPr lang="en-US" altLang="en-US" dirty="0" err="1"/>
              <a:t>Veõ</a:t>
            </a:r>
            <a:r>
              <a:rPr lang="en-US" altLang="en-US" dirty="0"/>
              <a:t> </a:t>
            </a:r>
            <a:r>
              <a:rPr lang="en-US" altLang="en-US" dirty="0" err="1"/>
              <a:t>sô</a:t>
            </a:r>
            <a:r>
              <a:rPr lang="en-US" altLang="en-US" dirty="0"/>
              <a:t> </a:t>
            </a:r>
            <a:r>
              <a:rPr lang="en-US" altLang="en-US" dirty="0" err="1"/>
              <a:t>ñoà</a:t>
            </a:r>
            <a:r>
              <a:rPr lang="en-US" altLang="en-US" dirty="0"/>
              <a:t> </a:t>
            </a:r>
            <a:r>
              <a:rPr lang="en-US" altLang="en-US" dirty="0" err="1"/>
              <a:t>maïch</a:t>
            </a:r>
            <a:r>
              <a:rPr lang="en-US" altLang="en-US" dirty="0"/>
              <a:t> </a:t>
            </a:r>
            <a:r>
              <a:rPr lang="en-US" altLang="en-US" dirty="0" err="1"/>
              <a:t>ñieän</a:t>
            </a:r>
            <a:r>
              <a:rPr lang="en-US" altLang="en-US" dirty="0"/>
              <a:t>”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7050EEC0-CE44-42BD-BD1E-29317261E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9144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1" name="Group 5">
            <a:extLst>
              <a:ext uri="{FF2B5EF4-FFF2-40B4-BE49-F238E27FC236}">
                <a16:creationId xmlns:a16="http://schemas.microsoft.com/office/drawing/2014/main" id="{BEF98F9C-B871-480F-B934-BE5216F739E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54900" y="5168900"/>
            <a:ext cx="1689100" cy="1689100"/>
            <a:chOff x="382" y="373"/>
            <a:chExt cx="1064" cy="1064"/>
          </a:xfrm>
        </p:grpSpPr>
        <p:grpSp>
          <p:nvGrpSpPr>
            <p:cNvPr id="14342" name="Group 6">
              <a:extLst>
                <a:ext uri="{FF2B5EF4-FFF2-40B4-BE49-F238E27FC236}">
                  <a16:creationId xmlns:a16="http://schemas.microsoft.com/office/drawing/2014/main" id="{47BC3BB4-FF53-4061-8459-F1A7E7CE6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4343" name="Freeform 7">
                <a:extLst>
                  <a:ext uri="{FF2B5EF4-FFF2-40B4-BE49-F238E27FC236}">
                    <a16:creationId xmlns:a16="http://schemas.microsoft.com/office/drawing/2014/main" id="{B99F8F1E-ECB5-4AC9-945F-4E78646BF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Freeform 8">
                <a:extLst>
                  <a:ext uri="{FF2B5EF4-FFF2-40B4-BE49-F238E27FC236}">
                    <a16:creationId xmlns:a16="http://schemas.microsoft.com/office/drawing/2014/main" id="{A084AE2B-C12A-4690-98AB-3E3C4C204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Freeform 9">
                <a:extLst>
                  <a:ext uri="{FF2B5EF4-FFF2-40B4-BE49-F238E27FC236}">
                    <a16:creationId xmlns:a16="http://schemas.microsoft.com/office/drawing/2014/main" id="{F1DC8D76-CC95-4C08-A2AD-CD91FAA4E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10">
                <a:extLst>
                  <a:ext uri="{FF2B5EF4-FFF2-40B4-BE49-F238E27FC236}">
                    <a16:creationId xmlns:a16="http://schemas.microsoft.com/office/drawing/2014/main" id="{DA2EBD41-0F08-47AC-8C25-4A758ABDA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11">
                <a:extLst>
                  <a:ext uri="{FF2B5EF4-FFF2-40B4-BE49-F238E27FC236}">
                    <a16:creationId xmlns:a16="http://schemas.microsoft.com/office/drawing/2014/main" id="{7033AA03-A84E-48D2-B2DE-55D8D52BC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12">
                <a:extLst>
                  <a:ext uri="{FF2B5EF4-FFF2-40B4-BE49-F238E27FC236}">
                    <a16:creationId xmlns:a16="http://schemas.microsoft.com/office/drawing/2014/main" id="{2336630D-EAE5-404E-8300-9A285B8B0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13">
                <a:extLst>
                  <a:ext uri="{FF2B5EF4-FFF2-40B4-BE49-F238E27FC236}">
                    <a16:creationId xmlns:a16="http://schemas.microsoft.com/office/drawing/2014/main" id="{8236E7EC-3121-4D3C-B154-69FE9922E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14">
                <a:extLst>
                  <a:ext uri="{FF2B5EF4-FFF2-40B4-BE49-F238E27FC236}">
                    <a16:creationId xmlns:a16="http://schemas.microsoft.com/office/drawing/2014/main" id="{AA38A398-4E82-4E77-90F6-A1FCB1948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15">
                <a:extLst>
                  <a:ext uri="{FF2B5EF4-FFF2-40B4-BE49-F238E27FC236}">
                    <a16:creationId xmlns:a16="http://schemas.microsoft.com/office/drawing/2014/main" id="{8F60CF9B-3143-4D2E-80A3-AAAA5E9A3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6">
                <a:extLst>
                  <a:ext uri="{FF2B5EF4-FFF2-40B4-BE49-F238E27FC236}">
                    <a16:creationId xmlns:a16="http://schemas.microsoft.com/office/drawing/2014/main" id="{E4E9FAFD-C45B-481F-BDB8-6BBCABA91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17">
                <a:extLst>
                  <a:ext uri="{FF2B5EF4-FFF2-40B4-BE49-F238E27FC236}">
                    <a16:creationId xmlns:a16="http://schemas.microsoft.com/office/drawing/2014/main" id="{1C54E992-713E-467E-8B06-AEAD54388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18">
                <a:extLst>
                  <a:ext uri="{FF2B5EF4-FFF2-40B4-BE49-F238E27FC236}">
                    <a16:creationId xmlns:a16="http://schemas.microsoft.com/office/drawing/2014/main" id="{88A8D999-F194-44EF-AA81-04E7331F2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9">
                <a:extLst>
                  <a:ext uri="{FF2B5EF4-FFF2-40B4-BE49-F238E27FC236}">
                    <a16:creationId xmlns:a16="http://schemas.microsoft.com/office/drawing/2014/main" id="{25D9E5C8-4417-430D-8460-79823F562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0">
                <a:extLst>
                  <a:ext uri="{FF2B5EF4-FFF2-40B4-BE49-F238E27FC236}">
                    <a16:creationId xmlns:a16="http://schemas.microsoft.com/office/drawing/2014/main" id="{889B9FAA-49E8-40C0-9670-AC5930559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1">
                <a:extLst>
                  <a:ext uri="{FF2B5EF4-FFF2-40B4-BE49-F238E27FC236}">
                    <a16:creationId xmlns:a16="http://schemas.microsoft.com/office/drawing/2014/main" id="{85CEA98F-5235-4BE4-8DB6-83FE7ECC8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22">
                <a:extLst>
                  <a:ext uri="{FF2B5EF4-FFF2-40B4-BE49-F238E27FC236}">
                    <a16:creationId xmlns:a16="http://schemas.microsoft.com/office/drawing/2014/main" id="{53D08C31-7DE5-4899-95DC-61C0373F7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23">
                <a:extLst>
                  <a:ext uri="{FF2B5EF4-FFF2-40B4-BE49-F238E27FC236}">
                    <a16:creationId xmlns:a16="http://schemas.microsoft.com/office/drawing/2014/main" id="{512C3917-0A87-4E80-A6C0-4ABC4567D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24">
                <a:extLst>
                  <a:ext uri="{FF2B5EF4-FFF2-40B4-BE49-F238E27FC236}">
                    <a16:creationId xmlns:a16="http://schemas.microsoft.com/office/drawing/2014/main" id="{63039670-2A7E-4498-9213-5AE8B6F8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25">
                <a:extLst>
                  <a:ext uri="{FF2B5EF4-FFF2-40B4-BE49-F238E27FC236}">
                    <a16:creationId xmlns:a16="http://schemas.microsoft.com/office/drawing/2014/main" id="{28D49067-7A7E-4359-809C-FB8EE8EA0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26">
                <a:extLst>
                  <a:ext uri="{FF2B5EF4-FFF2-40B4-BE49-F238E27FC236}">
                    <a16:creationId xmlns:a16="http://schemas.microsoft.com/office/drawing/2014/main" id="{A14B1DA8-3DF8-4B18-9A99-26D31C43A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27">
                <a:extLst>
                  <a:ext uri="{FF2B5EF4-FFF2-40B4-BE49-F238E27FC236}">
                    <a16:creationId xmlns:a16="http://schemas.microsoft.com/office/drawing/2014/main" id="{1B52B6DA-6BA7-4CA8-99E5-51335E0AC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8">
                <a:extLst>
                  <a:ext uri="{FF2B5EF4-FFF2-40B4-BE49-F238E27FC236}">
                    <a16:creationId xmlns:a16="http://schemas.microsoft.com/office/drawing/2014/main" id="{CA0C269A-C207-421F-A01E-E812B4985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9">
                <a:extLst>
                  <a:ext uri="{FF2B5EF4-FFF2-40B4-BE49-F238E27FC236}">
                    <a16:creationId xmlns:a16="http://schemas.microsoft.com/office/drawing/2014/main" id="{745476F7-3250-4942-B0CF-8588AD516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30">
                <a:extLst>
                  <a:ext uri="{FF2B5EF4-FFF2-40B4-BE49-F238E27FC236}">
                    <a16:creationId xmlns:a16="http://schemas.microsoft.com/office/drawing/2014/main" id="{4AB7BCF8-93D7-49BF-B7A0-8FEADD87B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Freeform 31">
                <a:extLst>
                  <a:ext uri="{FF2B5EF4-FFF2-40B4-BE49-F238E27FC236}">
                    <a16:creationId xmlns:a16="http://schemas.microsoft.com/office/drawing/2014/main" id="{102BCC88-BD0D-4D6C-AC94-1187DA187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Freeform 32">
                <a:extLst>
                  <a:ext uri="{FF2B5EF4-FFF2-40B4-BE49-F238E27FC236}">
                    <a16:creationId xmlns:a16="http://schemas.microsoft.com/office/drawing/2014/main" id="{99E8A017-83BA-4277-A40D-C35BC7CBC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33">
                <a:extLst>
                  <a:ext uri="{FF2B5EF4-FFF2-40B4-BE49-F238E27FC236}">
                    <a16:creationId xmlns:a16="http://schemas.microsoft.com/office/drawing/2014/main" id="{F1C6D0F6-C114-4A1F-B23A-E0AA05372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34">
                <a:extLst>
                  <a:ext uri="{FF2B5EF4-FFF2-40B4-BE49-F238E27FC236}">
                    <a16:creationId xmlns:a16="http://schemas.microsoft.com/office/drawing/2014/main" id="{11883ACC-AD01-4C93-BEBF-3995DC316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Freeform 35">
                <a:extLst>
                  <a:ext uri="{FF2B5EF4-FFF2-40B4-BE49-F238E27FC236}">
                    <a16:creationId xmlns:a16="http://schemas.microsoft.com/office/drawing/2014/main" id="{E505B507-8C2A-4622-B190-4D33F672A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Freeform 36">
                <a:extLst>
                  <a:ext uri="{FF2B5EF4-FFF2-40B4-BE49-F238E27FC236}">
                    <a16:creationId xmlns:a16="http://schemas.microsoft.com/office/drawing/2014/main" id="{55DC1CF2-073D-418C-8553-6EAC99C60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Freeform 37">
                <a:extLst>
                  <a:ext uri="{FF2B5EF4-FFF2-40B4-BE49-F238E27FC236}">
                    <a16:creationId xmlns:a16="http://schemas.microsoft.com/office/drawing/2014/main" id="{9E5CE46E-56C8-4573-8778-866A1D3E3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Freeform 38">
                <a:extLst>
                  <a:ext uri="{FF2B5EF4-FFF2-40B4-BE49-F238E27FC236}">
                    <a16:creationId xmlns:a16="http://schemas.microsoft.com/office/drawing/2014/main" id="{C219A6D4-6134-41D0-A550-2A6B514A3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39">
                <a:extLst>
                  <a:ext uri="{FF2B5EF4-FFF2-40B4-BE49-F238E27FC236}">
                    <a16:creationId xmlns:a16="http://schemas.microsoft.com/office/drawing/2014/main" id="{C76D3900-79EC-4801-B8F6-41B087352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40">
                <a:extLst>
                  <a:ext uri="{FF2B5EF4-FFF2-40B4-BE49-F238E27FC236}">
                    <a16:creationId xmlns:a16="http://schemas.microsoft.com/office/drawing/2014/main" id="{0526C600-8D78-4C62-9598-86C8BE1F8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Freeform 41">
                <a:extLst>
                  <a:ext uri="{FF2B5EF4-FFF2-40B4-BE49-F238E27FC236}">
                    <a16:creationId xmlns:a16="http://schemas.microsoft.com/office/drawing/2014/main" id="{1D1B2FE4-1503-4C03-BC64-D80CDA360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Freeform 42">
                <a:extLst>
                  <a:ext uri="{FF2B5EF4-FFF2-40B4-BE49-F238E27FC236}">
                    <a16:creationId xmlns:a16="http://schemas.microsoft.com/office/drawing/2014/main" id="{FD2A59E1-FF07-4B9D-9A48-C3C13640E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Freeform 43">
                <a:extLst>
                  <a:ext uri="{FF2B5EF4-FFF2-40B4-BE49-F238E27FC236}">
                    <a16:creationId xmlns:a16="http://schemas.microsoft.com/office/drawing/2014/main" id="{97024D1E-A2A2-46B4-B1DE-827F4A10B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Freeform 44">
                <a:extLst>
                  <a:ext uri="{FF2B5EF4-FFF2-40B4-BE49-F238E27FC236}">
                    <a16:creationId xmlns:a16="http://schemas.microsoft.com/office/drawing/2014/main" id="{29AA13B3-18F8-494D-911B-A51B856F5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Freeform 45">
                <a:extLst>
                  <a:ext uri="{FF2B5EF4-FFF2-40B4-BE49-F238E27FC236}">
                    <a16:creationId xmlns:a16="http://schemas.microsoft.com/office/drawing/2014/main" id="{76C313CA-4957-4D49-9FEC-6543C404B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Freeform 46">
                <a:extLst>
                  <a:ext uri="{FF2B5EF4-FFF2-40B4-BE49-F238E27FC236}">
                    <a16:creationId xmlns:a16="http://schemas.microsoft.com/office/drawing/2014/main" id="{62E4F077-0869-4FE5-90E5-4DCE644BE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Freeform 47">
                <a:extLst>
                  <a:ext uri="{FF2B5EF4-FFF2-40B4-BE49-F238E27FC236}">
                    <a16:creationId xmlns:a16="http://schemas.microsoft.com/office/drawing/2014/main" id="{939C0297-BA8A-4957-B431-FEE6E924D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Freeform 48">
                <a:extLst>
                  <a:ext uri="{FF2B5EF4-FFF2-40B4-BE49-F238E27FC236}">
                    <a16:creationId xmlns:a16="http://schemas.microsoft.com/office/drawing/2014/main" id="{0920981D-8CC4-4C7C-B900-484C3DD0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Freeform 49">
                <a:extLst>
                  <a:ext uri="{FF2B5EF4-FFF2-40B4-BE49-F238E27FC236}">
                    <a16:creationId xmlns:a16="http://schemas.microsoft.com/office/drawing/2014/main" id="{F85E7286-072C-4B22-BCD8-AB0B6A6CF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Freeform 50">
                <a:extLst>
                  <a:ext uri="{FF2B5EF4-FFF2-40B4-BE49-F238E27FC236}">
                    <a16:creationId xmlns:a16="http://schemas.microsoft.com/office/drawing/2014/main" id="{0123751B-B678-4E82-81CE-003438269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7" name="Freeform 51">
                <a:extLst>
                  <a:ext uri="{FF2B5EF4-FFF2-40B4-BE49-F238E27FC236}">
                    <a16:creationId xmlns:a16="http://schemas.microsoft.com/office/drawing/2014/main" id="{3FBF47A5-56EE-4C3E-BDDF-FE14752BC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8" name="Freeform 52">
                <a:extLst>
                  <a:ext uri="{FF2B5EF4-FFF2-40B4-BE49-F238E27FC236}">
                    <a16:creationId xmlns:a16="http://schemas.microsoft.com/office/drawing/2014/main" id="{CF777AA2-4800-4747-96EB-4E1D12D85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Freeform 53">
                <a:extLst>
                  <a:ext uri="{FF2B5EF4-FFF2-40B4-BE49-F238E27FC236}">
                    <a16:creationId xmlns:a16="http://schemas.microsoft.com/office/drawing/2014/main" id="{1CD50ED7-79A8-4A5E-BAA9-C906BD566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Freeform 54">
                <a:extLst>
                  <a:ext uri="{FF2B5EF4-FFF2-40B4-BE49-F238E27FC236}">
                    <a16:creationId xmlns:a16="http://schemas.microsoft.com/office/drawing/2014/main" id="{B8B2825A-D5E6-4F0E-9416-FD329B2AD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Freeform 55">
                <a:extLst>
                  <a:ext uri="{FF2B5EF4-FFF2-40B4-BE49-F238E27FC236}">
                    <a16:creationId xmlns:a16="http://schemas.microsoft.com/office/drawing/2014/main" id="{6D44A432-18CF-4320-8601-D692F391C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Freeform 56">
                <a:extLst>
                  <a:ext uri="{FF2B5EF4-FFF2-40B4-BE49-F238E27FC236}">
                    <a16:creationId xmlns:a16="http://schemas.microsoft.com/office/drawing/2014/main" id="{7751F917-8065-4EB5-A3CA-1C6A4C86F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Freeform 57">
                <a:extLst>
                  <a:ext uri="{FF2B5EF4-FFF2-40B4-BE49-F238E27FC236}">
                    <a16:creationId xmlns:a16="http://schemas.microsoft.com/office/drawing/2014/main" id="{7625704D-EAC8-4119-A93C-6827184D1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Freeform 58">
                <a:extLst>
                  <a:ext uri="{FF2B5EF4-FFF2-40B4-BE49-F238E27FC236}">
                    <a16:creationId xmlns:a16="http://schemas.microsoft.com/office/drawing/2014/main" id="{D0C5909A-BFBF-4EB5-B7B5-F54A4271F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Freeform 59">
                <a:extLst>
                  <a:ext uri="{FF2B5EF4-FFF2-40B4-BE49-F238E27FC236}">
                    <a16:creationId xmlns:a16="http://schemas.microsoft.com/office/drawing/2014/main" id="{6717D966-4D39-4ABC-8B00-953CA3E39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60">
                <a:extLst>
                  <a:ext uri="{FF2B5EF4-FFF2-40B4-BE49-F238E27FC236}">
                    <a16:creationId xmlns:a16="http://schemas.microsoft.com/office/drawing/2014/main" id="{186F187A-44D8-4040-BCC0-8E8B3AD05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61">
                <a:extLst>
                  <a:ext uri="{FF2B5EF4-FFF2-40B4-BE49-F238E27FC236}">
                    <a16:creationId xmlns:a16="http://schemas.microsoft.com/office/drawing/2014/main" id="{5506A1F0-961E-4B32-8703-85CC1B840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62">
                <a:extLst>
                  <a:ext uri="{FF2B5EF4-FFF2-40B4-BE49-F238E27FC236}">
                    <a16:creationId xmlns:a16="http://schemas.microsoft.com/office/drawing/2014/main" id="{11735E15-C75A-4E4D-9F4E-492B0A10D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Freeform 63">
                <a:extLst>
                  <a:ext uri="{FF2B5EF4-FFF2-40B4-BE49-F238E27FC236}">
                    <a16:creationId xmlns:a16="http://schemas.microsoft.com/office/drawing/2014/main" id="{143143FA-051B-4408-AEF6-81D9177C0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Freeform 64">
                <a:extLst>
                  <a:ext uri="{FF2B5EF4-FFF2-40B4-BE49-F238E27FC236}">
                    <a16:creationId xmlns:a16="http://schemas.microsoft.com/office/drawing/2014/main" id="{E9983D27-CE8F-4DA3-A948-FF1A5C5B2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Freeform 65">
                <a:extLst>
                  <a:ext uri="{FF2B5EF4-FFF2-40B4-BE49-F238E27FC236}">
                    <a16:creationId xmlns:a16="http://schemas.microsoft.com/office/drawing/2014/main" id="{0E10C720-AAC2-4D60-B97E-813165384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Freeform 66">
                <a:extLst>
                  <a:ext uri="{FF2B5EF4-FFF2-40B4-BE49-F238E27FC236}">
                    <a16:creationId xmlns:a16="http://schemas.microsoft.com/office/drawing/2014/main" id="{3C16E9A3-10F7-4575-8D62-808459D92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Freeform 67">
                <a:extLst>
                  <a:ext uri="{FF2B5EF4-FFF2-40B4-BE49-F238E27FC236}">
                    <a16:creationId xmlns:a16="http://schemas.microsoft.com/office/drawing/2014/main" id="{25D33B69-EEC7-4DB7-A16E-B5ACB79D0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68">
                <a:extLst>
                  <a:ext uri="{FF2B5EF4-FFF2-40B4-BE49-F238E27FC236}">
                    <a16:creationId xmlns:a16="http://schemas.microsoft.com/office/drawing/2014/main" id="{FFAB5D6F-46B0-45C0-ACF3-07F46C9C1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69">
                <a:extLst>
                  <a:ext uri="{FF2B5EF4-FFF2-40B4-BE49-F238E27FC236}">
                    <a16:creationId xmlns:a16="http://schemas.microsoft.com/office/drawing/2014/main" id="{3B5E8C47-B6E2-4BFA-9549-15D202034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70">
                <a:extLst>
                  <a:ext uri="{FF2B5EF4-FFF2-40B4-BE49-F238E27FC236}">
                    <a16:creationId xmlns:a16="http://schemas.microsoft.com/office/drawing/2014/main" id="{D7C9DEFC-F9A4-45C6-9C5E-647D4AF9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71">
                <a:extLst>
                  <a:ext uri="{FF2B5EF4-FFF2-40B4-BE49-F238E27FC236}">
                    <a16:creationId xmlns:a16="http://schemas.microsoft.com/office/drawing/2014/main" id="{9BC0EE03-00DF-493E-802F-69477D2FD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72">
                <a:extLst>
                  <a:ext uri="{FF2B5EF4-FFF2-40B4-BE49-F238E27FC236}">
                    <a16:creationId xmlns:a16="http://schemas.microsoft.com/office/drawing/2014/main" id="{8DDAA3B9-133C-48CA-A996-41B320279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Freeform 73">
                <a:extLst>
                  <a:ext uri="{FF2B5EF4-FFF2-40B4-BE49-F238E27FC236}">
                    <a16:creationId xmlns:a16="http://schemas.microsoft.com/office/drawing/2014/main" id="{32AACD81-898F-4D11-9BF6-2DD9361F1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Freeform 74">
                <a:extLst>
                  <a:ext uri="{FF2B5EF4-FFF2-40B4-BE49-F238E27FC236}">
                    <a16:creationId xmlns:a16="http://schemas.microsoft.com/office/drawing/2014/main" id="{B47D0827-8C6D-421A-AB59-8C4B2F289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Freeform 75">
                <a:extLst>
                  <a:ext uri="{FF2B5EF4-FFF2-40B4-BE49-F238E27FC236}">
                    <a16:creationId xmlns:a16="http://schemas.microsoft.com/office/drawing/2014/main" id="{179E9BD2-E628-42DF-9A0F-FE92F1B6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Freeform 76">
                <a:extLst>
                  <a:ext uri="{FF2B5EF4-FFF2-40B4-BE49-F238E27FC236}">
                    <a16:creationId xmlns:a16="http://schemas.microsoft.com/office/drawing/2014/main" id="{6F9E28A9-C625-475E-8430-BAF16F6A7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Freeform 77">
                <a:extLst>
                  <a:ext uri="{FF2B5EF4-FFF2-40B4-BE49-F238E27FC236}">
                    <a16:creationId xmlns:a16="http://schemas.microsoft.com/office/drawing/2014/main" id="{759F990E-737B-45FB-8E33-A1E76298C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Freeform 78">
                <a:extLst>
                  <a:ext uri="{FF2B5EF4-FFF2-40B4-BE49-F238E27FC236}">
                    <a16:creationId xmlns:a16="http://schemas.microsoft.com/office/drawing/2014/main" id="{8C80D768-42D7-475B-9545-50A9FF9A3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Freeform 79">
                <a:extLst>
                  <a:ext uri="{FF2B5EF4-FFF2-40B4-BE49-F238E27FC236}">
                    <a16:creationId xmlns:a16="http://schemas.microsoft.com/office/drawing/2014/main" id="{63EB61D6-E615-44EB-8A9C-585E07A27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Freeform 80">
                <a:extLst>
                  <a:ext uri="{FF2B5EF4-FFF2-40B4-BE49-F238E27FC236}">
                    <a16:creationId xmlns:a16="http://schemas.microsoft.com/office/drawing/2014/main" id="{2B228018-7389-4062-B64B-A8B2CCCD0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7" name="Freeform 81">
                <a:extLst>
                  <a:ext uri="{FF2B5EF4-FFF2-40B4-BE49-F238E27FC236}">
                    <a16:creationId xmlns:a16="http://schemas.microsoft.com/office/drawing/2014/main" id="{E5BA125D-E87A-4850-98FD-72BC98E51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8" name="Freeform 82">
                <a:extLst>
                  <a:ext uri="{FF2B5EF4-FFF2-40B4-BE49-F238E27FC236}">
                    <a16:creationId xmlns:a16="http://schemas.microsoft.com/office/drawing/2014/main" id="{F7686D53-31A0-4BC4-A767-B4402673B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9" name="Freeform 83">
                <a:extLst>
                  <a:ext uri="{FF2B5EF4-FFF2-40B4-BE49-F238E27FC236}">
                    <a16:creationId xmlns:a16="http://schemas.microsoft.com/office/drawing/2014/main" id="{9020772D-3C2C-42A8-8543-12A68CAB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0" name="Freeform 84">
                <a:extLst>
                  <a:ext uri="{FF2B5EF4-FFF2-40B4-BE49-F238E27FC236}">
                    <a16:creationId xmlns:a16="http://schemas.microsoft.com/office/drawing/2014/main" id="{BC75A581-625C-4728-8A18-83FE78E09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Freeform 85">
                <a:extLst>
                  <a:ext uri="{FF2B5EF4-FFF2-40B4-BE49-F238E27FC236}">
                    <a16:creationId xmlns:a16="http://schemas.microsoft.com/office/drawing/2014/main" id="{4D72B675-6CF8-4112-91BB-A9D3DED66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2" name="Freeform 86">
                <a:extLst>
                  <a:ext uri="{FF2B5EF4-FFF2-40B4-BE49-F238E27FC236}">
                    <a16:creationId xmlns:a16="http://schemas.microsoft.com/office/drawing/2014/main" id="{899D76C3-9622-45F5-96A8-E42136B04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Freeform 87">
                <a:extLst>
                  <a:ext uri="{FF2B5EF4-FFF2-40B4-BE49-F238E27FC236}">
                    <a16:creationId xmlns:a16="http://schemas.microsoft.com/office/drawing/2014/main" id="{B2BBBC2B-DB9D-4F4D-8B9C-BCE1BFCF1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88">
                <a:extLst>
                  <a:ext uri="{FF2B5EF4-FFF2-40B4-BE49-F238E27FC236}">
                    <a16:creationId xmlns:a16="http://schemas.microsoft.com/office/drawing/2014/main" id="{0A5DF9F8-EF17-49B2-95AE-06B0AD1C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89">
                <a:extLst>
                  <a:ext uri="{FF2B5EF4-FFF2-40B4-BE49-F238E27FC236}">
                    <a16:creationId xmlns:a16="http://schemas.microsoft.com/office/drawing/2014/main" id="{BA925B0C-C1E3-4A37-93C7-10C991209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90">
                <a:extLst>
                  <a:ext uri="{FF2B5EF4-FFF2-40B4-BE49-F238E27FC236}">
                    <a16:creationId xmlns:a16="http://schemas.microsoft.com/office/drawing/2014/main" id="{9E5D228D-C4E6-428F-AF7D-B454E14A2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91">
                <a:extLst>
                  <a:ext uri="{FF2B5EF4-FFF2-40B4-BE49-F238E27FC236}">
                    <a16:creationId xmlns:a16="http://schemas.microsoft.com/office/drawing/2014/main" id="{CD528E6F-DC56-46C1-8B58-5D347D002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92">
                <a:extLst>
                  <a:ext uri="{FF2B5EF4-FFF2-40B4-BE49-F238E27FC236}">
                    <a16:creationId xmlns:a16="http://schemas.microsoft.com/office/drawing/2014/main" id="{886D4EE7-3197-4322-9118-6FD2E36BA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93">
                <a:extLst>
                  <a:ext uri="{FF2B5EF4-FFF2-40B4-BE49-F238E27FC236}">
                    <a16:creationId xmlns:a16="http://schemas.microsoft.com/office/drawing/2014/main" id="{601CC011-C1AF-4C70-AB39-48836C018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94">
                <a:extLst>
                  <a:ext uri="{FF2B5EF4-FFF2-40B4-BE49-F238E27FC236}">
                    <a16:creationId xmlns:a16="http://schemas.microsoft.com/office/drawing/2014/main" id="{C7DD5CE1-A947-4F30-B743-90C528933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95">
                <a:extLst>
                  <a:ext uri="{FF2B5EF4-FFF2-40B4-BE49-F238E27FC236}">
                    <a16:creationId xmlns:a16="http://schemas.microsoft.com/office/drawing/2014/main" id="{F1588FBA-A64C-4DA9-B0C8-5737B2DC2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96">
                <a:extLst>
                  <a:ext uri="{FF2B5EF4-FFF2-40B4-BE49-F238E27FC236}">
                    <a16:creationId xmlns:a16="http://schemas.microsoft.com/office/drawing/2014/main" id="{64F53175-35BF-4B1F-AA22-B86C3BE0E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97">
                <a:extLst>
                  <a:ext uri="{FF2B5EF4-FFF2-40B4-BE49-F238E27FC236}">
                    <a16:creationId xmlns:a16="http://schemas.microsoft.com/office/drawing/2014/main" id="{79876C4A-8B0B-41A9-B78A-D6E042BB1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98">
                <a:extLst>
                  <a:ext uri="{FF2B5EF4-FFF2-40B4-BE49-F238E27FC236}">
                    <a16:creationId xmlns:a16="http://schemas.microsoft.com/office/drawing/2014/main" id="{4158E58B-E479-4689-9E1D-0199A9833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99">
                <a:extLst>
                  <a:ext uri="{FF2B5EF4-FFF2-40B4-BE49-F238E27FC236}">
                    <a16:creationId xmlns:a16="http://schemas.microsoft.com/office/drawing/2014/main" id="{C13C189D-86EB-4F41-B462-EF8904999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Freeform 100">
                <a:extLst>
                  <a:ext uri="{FF2B5EF4-FFF2-40B4-BE49-F238E27FC236}">
                    <a16:creationId xmlns:a16="http://schemas.microsoft.com/office/drawing/2014/main" id="{E67CA406-831B-4D59-85FE-063E3D6B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Freeform 101">
                <a:extLst>
                  <a:ext uri="{FF2B5EF4-FFF2-40B4-BE49-F238E27FC236}">
                    <a16:creationId xmlns:a16="http://schemas.microsoft.com/office/drawing/2014/main" id="{E6FDA7C6-3529-47A0-B185-087604BF5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Freeform 102">
                <a:extLst>
                  <a:ext uri="{FF2B5EF4-FFF2-40B4-BE49-F238E27FC236}">
                    <a16:creationId xmlns:a16="http://schemas.microsoft.com/office/drawing/2014/main" id="{BC076EDC-A7F0-4993-982E-EF431C0A0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Freeform 103">
                <a:extLst>
                  <a:ext uri="{FF2B5EF4-FFF2-40B4-BE49-F238E27FC236}">
                    <a16:creationId xmlns:a16="http://schemas.microsoft.com/office/drawing/2014/main" id="{F20FB942-E381-4D74-8484-73C06E39D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Freeform 104">
                <a:extLst>
                  <a:ext uri="{FF2B5EF4-FFF2-40B4-BE49-F238E27FC236}">
                    <a16:creationId xmlns:a16="http://schemas.microsoft.com/office/drawing/2014/main" id="{6BE9E580-9AE2-4F92-8615-BBC073AF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Freeform 105">
                <a:extLst>
                  <a:ext uri="{FF2B5EF4-FFF2-40B4-BE49-F238E27FC236}">
                    <a16:creationId xmlns:a16="http://schemas.microsoft.com/office/drawing/2014/main" id="{54BD889A-CFE2-490C-84B5-5DE5D836F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Freeform 106">
                <a:extLst>
                  <a:ext uri="{FF2B5EF4-FFF2-40B4-BE49-F238E27FC236}">
                    <a16:creationId xmlns:a16="http://schemas.microsoft.com/office/drawing/2014/main" id="{E452A3D1-7B87-4470-B040-F32B7623A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Freeform 107">
                <a:extLst>
                  <a:ext uri="{FF2B5EF4-FFF2-40B4-BE49-F238E27FC236}">
                    <a16:creationId xmlns:a16="http://schemas.microsoft.com/office/drawing/2014/main" id="{E1BE1154-FCFE-4FC1-A1F4-9C9544582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Freeform 108">
                <a:extLst>
                  <a:ext uri="{FF2B5EF4-FFF2-40B4-BE49-F238E27FC236}">
                    <a16:creationId xmlns:a16="http://schemas.microsoft.com/office/drawing/2014/main" id="{E079AB34-B2AB-4274-BBD6-73C216924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Freeform 109">
                <a:extLst>
                  <a:ext uri="{FF2B5EF4-FFF2-40B4-BE49-F238E27FC236}">
                    <a16:creationId xmlns:a16="http://schemas.microsoft.com/office/drawing/2014/main" id="{D049FC2C-9A8D-4482-8FD5-18D994630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Freeform 110">
                <a:extLst>
                  <a:ext uri="{FF2B5EF4-FFF2-40B4-BE49-F238E27FC236}">
                    <a16:creationId xmlns:a16="http://schemas.microsoft.com/office/drawing/2014/main" id="{F987B4AB-0B42-48DD-9DC3-B36393138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Freeform 111">
                <a:extLst>
                  <a:ext uri="{FF2B5EF4-FFF2-40B4-BE49-F238E27FC236}">
                    <a16:creationId xmlns:a16="http://schemas.microsoft.com/office/drawing/2014/main" id="{4BC6C1AC-A749-4A67-86C4-77ABEA262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Freeform 112">
                <a:extLst>
                  <a:ext uri="{FF2B5EF4-FFF2-40B4-BE49-F238E27FC236}">
                    <a16:creationId xmlns:a16="http://schemas.microsoft.com/office/drawing/2014/main" id="{CC14CBC2-E750-4EAE-B21C-632B172CB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Freeform 113">
                <a:extLst>
                  <a:ext uri="{FF2B5EF4-FFF2-40B4-BE49-F238E27FC236}">
                    <a16:creationId xmlns:a16="http://schemas.microsoft.com/office/drawing/2014/main" id="{4E572156-5BED-4C6B-95B3-8F2BE0BED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Freeform 114">
                <a:extLst>
                  <a:ext uri="{FF2B5EF4-FFF2-40B4-BE49-F238E27FC236}">
                    <a16:creationId xmlns:a16="http://schemas.microsoft.com/office/drawing/2014/main" id="{094EAEAA-D8FA-44C1-94AA-AC2B9A225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Freeform 115">
                <a:extLst>
                  <a:ext uri="{FF2B5EF4-FFF2-40B4-BE49-F238E27FC236}">
                    <a16:creationId xmlns:a16="http://schemas.microsoft.com/office/drawing/2014/main" id="{C056CF9A-CB1C-4E6F-8F4E-304023090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Freeform 116">
                <a:extLst>
                  <a:ext uri="{FF2B5EF4-FFF2-40B4-BE49-F238E27FC236}">
                    <a16:creationId xmlns:a16="http://schemas.microsoft.com/office/drawing/2014/main" id="{07A6C05C-C6FB-4E8D-A39C-C64327A95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Freeform 117">
                <a:extLst>
                  <a:ext uri="{FF2B5EF4-FFF2-40B4-BE49-F238E27FC236}">
                    <a16:creationId xmlns:a16="http://schemas.microsoft.com/office/drawing/2014/main" id="{C9BED109-0922-4482-AAD1-C95FD95F8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Freeform 118">
                <a:extLst>
                  <a:ext uri="{FF2B5EF4-FFF2-40B4-BE49-F238E27FC236}">
                    <a16:creationId xmlns:a16="http://schemas.microsoft.com/office/drawing/2014/main" id="{CBEDDE0B-F494-49F6-9312-05E7CEDE7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Freeform 119">
                <a:extLst>
                  <a:ext uri="{FF2B5EF4-FFF2-40B4-BE49-F238E27FC236}">
                    <a16:creationId xmlns:a16="http://schemas.microsoft.com/office/drawing/2014/main" id="{39805879-C54E-485D-8D8A-C063EAF2C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120">
                <a:extLst>
                  <a:ext uri="{FF2B5EF4-FFF2-40B4-BE49-F238E27FC236}">
                    <a16:creationId xmlns:a16="http://schemas.microsoft.com/office/drawing/2014/main" id="{0C6027E2-6800-4582-A800-B0677D760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Freeform 121">
                <a:extLst>
                  <a:ext uri="{FF2B5EF4-FFF2-40B4-BE49-F238E27FC236}">
                    <a16:creationId xmlns:a16="http://schemas.microsoft.com/office/drawing/2014/main" id="{D4A6A6B2-B9F3-486C-A8F7-36F2C18F4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Freeform 122">
                <a:extLst>
                  <a:ext uri="{FF2B5EF4-FFF2-40B4-BE49-F238E27FC236}">
                    <a16:creationId xmlns:a16="http://schemas.microsoft.com/office/drawing/2014/main" id="{EEC6C1EB-75D4-4DE5-88E4-CFDB206E5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Freeform 123">
                <a:extLst>
                  <a:ext uri="{FF2B5EF4-FFF2-40B4-BE49-F238E27FC236}">
                    <a16:creationId xmlns:a16="http://schemas.microsoft.com/office/drawing/2014/main" id="{0DBC3DD8-84E3-49AA-A859-53206A4AB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Freeform 124">
                <a:extLst>
                  <a:ext uri="{FF2B5EF4-FFF2-40B4-BE49-F238E27FC236}">
                    <a16:creationId xmlns:a16="http://schemas.microsoft.com/office/drawing/2014/main" id="{ACB419B7-0A4F-4C72-A318-9376DFA77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Freeform 125">
                <a:extLst>
                  <a:ext uri="{FF2B5EF4-FFF2-40B4-BE49-F238E27FC236}">
                    <a16:creationId xmlns:a16="http://schemas.microsoft.com/office/drawing/2014/main" id="{3EBBE800-7225-421E-87EF-276A48359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Freeform 126">
                <a:extLst>
                  <a:ext uri="{FF2B5EF4-FFF2-40B4-BE49-F238E27FC236}">
                    <a16:creationId xmlns:a16="http://schemas.microsoft.com/office/drawing/2014/main" id="{F06C7694-A06B-463C-B92D-B09EF8478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Freeform 127">
                <a:extLst>
                  <a:ext uri="{FF2B5EF4-FFF2-40B4-BE49-F238E27FC236}">
                    <a16:creationId xmlns:a16="http://schemas.microsoft.com/office/drawing/2014/main" id="{200E1EA5-E9D2-4EAF-9FD7-0FB7210AC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Freeform 128">
                <a:extLst>
                  <a:ext uri="{FF2B5EF4-FFF2-40B4-BE49-F238E27FC236}">
                    <a16:creationId xmlns:a16="http://schemas.microsoft.com/office/drawing/2014/main" id="{C63F17B5-11A8-4984-80DF-D2068170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Freeform 129">
                <a:extLst>
                  <a:ext uri="{FF2B5EF4-FFF2-40B4-BE49-F238E27FC236}">
                    <a16:creationId xmlns:a16="http://schemas.microsoft.com/office/drawing/2014/main" id="{04F32318-1470-4E77-987E-823D385EA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Freeform 130">
                <a:extLst>
                  <a:ext uri="{FF2B5EF4-FFF2-40B4-BE49-F238E27FC236}">
                    <a16:creationId xmlns:a16="http://schemas.microsoft.com/office/drawing/2014/main" id="{1CA431C0-33C1-4BB0-9790-BF92CA29B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Freeform 131">
                <a:extLst>
                  <a:ext uri="{FF2B5EF4-FFF2-40B4-BE49-F238E27FC236}">
                    <a16:creationId xmlns:a16="http://schemas.microsoft.com/office/drawing/2014/main" id="{90929335-CCB5-45C7-A2E3-9A219BA57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Freeform 132">
                <a:extLst>
                  <a:ext uri="{FF2B5EF4-FFF2-40B4-BE49-F238E27FC236}">
                    <a16:creationId xmlns:a16="http://schemas.microsoft.com/office/drawing/2014/main" id="{F16DB763-C23C-48CC-91D6-A41578E8B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Freeform 133">
                <a:extLst>
                  <a:ext uri="{FF2B5EF4-FFF2-40B4-BE49-F238E27FC236}">
                    <a16:creationId xmlns:a16="http://schemas.microsoft.com/office/drawing/2014/main" id="{24215E51-8E32-4659-9495-4EC37A24F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Freeform 134">
                <a:extLst>
                  <a:ext uri="{FF2B5EF4-FFF2-40B4-BE49-F238E27FC236}">
                    <a16:creationId xmlns:a16="http://schemas.microsoft.com/office/drawing/2014/main" id="{75F9DB67-B8F5-4221-9B70-061DEA4FB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Freeform 135">
                <a:extLst>
                  <a:ext uri="{FF2B5EF4-FFF2-40B4-BE49-F238E27FC236}">
                    <a16:creationId xmlns:a16="http://schemas.microsoft.com/office/drawing/2014/main" id="{29031279-C9F1-40BF-8F8A-0C8BC5B90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Freeform 136">
                <a:extLst>
                  <a:ext uri="{FF2B5EF4-FFF2-40B4-BE49-F238E27FC236}">
                    <a16:creationId xmlns:a16="http://schemas.microsoft.com/office/drawing/2014/main" id="{9448BB52-E5B9-470F-B357-3E84A255C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Freeform 137">
                <a:extLst>
                  <a:ext uri="{FF2B5EF4-FFF2-40B4-BE49-F238E27FC236}">
                    <a16:creationId xmlns:a16="http://schemas.microsoft.com/office/drawing/2014/main" id="{C547B81C-0F6F-4F48-9EBC-1DF959DDB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Freeform 138">
                <a:extLst>
                  <a:ext uri="{FF2B5EF4-FFF2-40B4-BE49-F238E27FC236}">
                    <a16:creationId xmlns:a16="http://schemas.microsoft.com/office/drawing/2014/main" id="{B661934F-5FE2-4837-B515-908C6E43B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Freeform 139">
                <a:extLst>
                  <a:ext uri="{FF2B5EF4-FFF2-40B4-BE49-F238E27FC236}">
                    <a16:creationId xmlns:a16="http://schemas.microsoft.com/office/drawing/2014/main" id="{AA3753C4-4294-4B9D-906B-6931C52A6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Freeform 140">
                <a:extLst>
                  <a:ext uri="{FF2B5EF4-FFF2-40B4-BE49-F238E27FC236}">
                    <a16:creationId xmlns:a16="http://schemas.microsoft.com/office/drawing/2014/main" id="{88FEB21D-CBD3-4E20-B150-64C52F0A3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Freeform 141">
                <a:extLst>
                  <a:ext uri="{FF2B5EF4-FFF2-40B4-BE49-F238E27FC236}">
                    <a16:creationId xmlns:a16="http://schemas.microsoft.com/office/drawing/2014/main" id="{1BB5F1C9-70D4-4A75-AB2E-4EA853E21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Freeform 142">
                <a:extLst>
                  <a:ext uri="{FF2B5EF4-FFF2-40B4-BE49-F238E27FC236}">
                    <a16:creationId xmlns:a16="http://schemas.microsoft.com/office/drawing/2014/main" id="{21AF0A69-5B49-4225-8F1B-7F5EB83A7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Freeform 143">
                <a:extLst>
                  <a:ext uri="{FF2B5EF4-FFF2-40B4-BE49-F238E27FC236}">
                    <a16:creationId xmlns:a16="http://schemas.microsoft.com/office/drawing/2014/main" id="{68E92130-D362-4BAC-95FE-9BDD0F99D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Freeform 144">
                <a:extLst>
                  <a:ext uri="{FF2B5EF4-FFF2-40B4-BE49-F238E27FC236}">
                    <a16:creationId xmlns:a16="http://schemas.microsoft.com/office/drawing/2014/main" id="{D11C8D59-0E36-4353-895B-C84DDD905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Freeform 145">
                <a:extLst>
                  <a:ext uri="{FF2B5EF4-FFF2-40B4-BE49-F238E27FC236}">
                    <a16:creationId xmlns:a16="http://schemas.microsoft.com/office/drawing/2014/main" id="{62E415FE-358B-4061-A316-AD12DAABF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Freeform 146">
                <a:extLst>
                  <a:ext uri="{FF2B5EF4-FFF2-40B4-BE49-F238E27FC236}">
                    <a16:creationId xmlns:a16="http://schemas.microsoft.com/office/drawing/2014/main" id="{39EC70C8-5BFA-4E98-9AF1-D65287F87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Freeform 147">
                <a:extLst>
                  <a:ext uri="{FF2B5EF4-FFF2-40B4-BE49-F238E27FC236}">
                    <a16:creationId xmlns:a16="http://schemas.microsoft.com/office/drawing/2014/main" id="{8923C21F-5D9D-42F0-BFC4-B23DB0C61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Freeform 148">
                <a:extLst>
                  <a:ext uri="{FF2B5EF4-FFF2-40B4-BE49-F238E27FC236}">
                    <a16:creationId xmlns:a16="http://schemas.microsoft.com/office/drawing/2014/main" id="{05251B2A-4BAD-4BDF-9EF1-43DD2B42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Freeform 149">
                <a:extLst>
                  <a:ext uri="{FF2B5EF4-FFF2-40B4-BE49-F238E27FC236}">
                    <a16:creationId xmlns:a16="http://schemas.microsoft.com/office/drawing/2014/main" id="{FFF90157-A491-49DA-B5FB-D71B9D30F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Freeform 150">
                <a:extLst>
                  <a:ext uri="{FF2B5EF4-FFF2-40B4-BE49-F238E27FC236}">
                    <a16:creationId xmlns:a16="http://schemas.microsoft.com/office/drawing/2014/main" id="{30A29164-6998-40DB-A1B0-5493ADEA3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151">
                <a:extLst>
                  <a:ext uri="{FF2B5EF4-FFF2-40B4-BE49-F238E27FC236}">
                    <a16:creationId xmlns:a16="http://schemas.microsoft.com/office/drawing/2014/main" id="{6B1FBF49-C0A8-4D28-8A72-FEE19C0F1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Freeform 152">
                <a:extLst>
                  <a:ext uri="{FF2B5EF4-FFF2-40B4-BE49-F238E27FC236}">
                    <a16:creationId xmlns:a16="http://schemas.microsoft.com/office/drawing/2014/main" id="{E0081EBD-14DE-4157-86E6-0FCEFD2D7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Freeform 153">
                <a:extLst>
                  <a:ext uri="{FF2B5EF4-FFF2-40B4-BE49-F238E27FC236}">
                    <a16:creationId xmlns:a16="http://schemas.microsoft.com/office/drawing/2014/main" id="{08099B2C-89CD-4C30-95B0-0A5A64AD3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Freeform 154">
                <a:extLst>
                  <a:ext uri="{FF2B5EF4-FFF2-40B4-BE49-F238E27FC236}">
                    <a16:creationId xmlns:a16="http://schemas.microsoft.com/office/drawing/2014/main" id="{8F8958E0-3FAF-4227-92FF-BFE3CCACF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Freeform 155">
                <a:extLst>
                  <a:ext uri="{FF2B5EF4-FFF2-40B4-BE49-F238E27FC236}">
                    <a16:creationId xmlns:a16="http://schemas.microsoft.com/office/drawing/2014/main" id="{C3491838-0170-4A94-B089-F6D575034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Freeform 156">
                <a:extLst>
                  <a:ext uri="{FF2B5EF4-FFF2-40B4-BE49-F238E27FC236}">
                    <a16:creationId xmlns:a16="http://schemas.microsoft.com/office/drawing/2014/main" id="{3107A959-5C89-400C-9E41-F5C9DA97F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Freeform 157">
                <a:extLst>
                  <a:ext uri="{FF2B5EF4-FFF2-40B4-BE49-F238E27FC236}">
                    <a16:creationId xmlns:a16="http://schemas.microsoft.com/office/drawing/2014/main" id="{E91A4311-7EDC-44EC-8132-9C69958F8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Freeform 158">
                <a:extLst>
                  <a:ext uri="{FF2B5EF4-FFF2-40B4-BE49-F238E27FC236}">
                    <a16:creationId xmlns:a16="http://schemas.microsoft.com/office/drawing/2014/main" id="{AE43684D-C7AA-4C5F-8FB4-043327C19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Freeform 159">
                <a:extLst>
                  <a:ext uri="{FF2B5EF4-FFF2-40B4-BE49-F238E27FC236}">
                    <a16:creationId xmlns:a16="http://schemas.microsoft.com/office/drawing/2014/main" id="{3393EA28-AD03-455F-B886-F1073B8BF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Freeform 160">
                <a:extLst>
                  <a:ext uri="{FF2B5EF4-FFF2-40B4-BE49-F238E27FC236}">
                    <a16:creationId xmlns:a16="http://schemas.microsoft.com/office/drawing/2014/main" id="{3D2EFFEA-698A-4361-894D-9813BBD25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Freeform 161">
                <a:extLst>
                  <a:ext uri="{FF2B5EF4-FFF2-40B4-BE49-F238E27FC236}">
                    <a16:creationId xmlns:a16="http://schemas.microsoft.com/office/drawing/2014/main" id="{4047AB34-ADD1-4D4C-922F-2FD94771A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Freeform 162">
                <a:extLst>
                  <a:ext uri="{FF2B5EF4-FFF2-40B4-BE49-F238E27FC236}">
                    <a16:creationId xmlns:a16="http://schemas.microsoft.com/office/drawing/2014/main" id="{6E07C6E5-C9AD-4145-914E-14F59111A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Freeform 163">
                <a:extLst>
                  <a:ext uri="{FF2B5EF4-FFF2-40B4-BE49-F238E27FC236}">
                    <a16:creationId xmlns:a16="http://schemas.microsoft.com/office/drawing/2014/main" id="{28D51402-BF87-41D3-9F1C-52E9AE74C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Freeform 164">
                <a:extLst>
                  <a:ext uri="{FF2B5EF4-FFF2-40B4-BE49-F238E27FC236}">
                    <a16:creationId xmlns:a16="http://schemas.microsoft.com/office/drawing/2014/main" id="{B82B563B-172F-4DE7-960D-263F1BAE4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Freeform 165">
                <a:extLst>
                  <a:ext uri="{FF2B5EF4-FFF2-40B4-BE49-F238E27FC236}">
                    <a16:creationId xmlns:a16="http://schemas.microsoft.com/office/drawing/2014/main" id="{B9AB5FA0-DF90-4928-8027-6F3F43AAC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Freeform 166">
                <a:extLst>
                  <a:ext uri="{FF2B5EF4-FFF2-40B4-BE49-F238E27FC236}">
                    <a16:creationId xmlns:a16="http://schemas.microsoft.com/office/drawing/2014/main" id="{7C112DB8-33D6-49A6-912D-57CE2468E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Freeform 167">
                <a:extLst>
                  <a:ext uri="{FF2B5EF4-FFF2-40B4-BE49-F238E27FC236}">
                    <a16:creationId xmlns:a16="http://schemas.microsoft.com/office/drawing/2014/main" id="{34B2B9AB-4406-4294-A592-2FC7FBE15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Freeform 168">
                <a:extLst>
                  <a:ext uri="{FF2B5EF4-FFF2-40B4-BE49-F238E27FC236}">
                    <a16:creationId xmlns:a16="http://schemas.microsoft.com/office/drawing/2014/main" id="{7D4195F3-478B-41FD-95F2-3BC937CE6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Freeform 169">
                <a:extLst>
                  <a:ext uri="{FF2B5EF4-FFF2-40B4-BE49-F238E27FC236}">
                    <a16:creationId xmlns:a16="http://schemas.microsoft.com/office/drawing/2014/main" id="{B8334CCB-AD3C-44F4-9C0E-549F34F05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Freeform 170">
                <a:extLst>
                  <a:ext uri="{FF2B5EF4-FFF2-40B4-BE49-F238E27FC236}">
                    <a16:creationId xmlns:a16="http://schemas.microsoft.com/office/drawing/2014/main" id="{4318D1DA-03CB-4353-98F0-DCC75F1BB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Freeform 171">
                <a:extLst>
                  <a:ext uri="{FF2B5EF4-FFF2-40B4-BE49-F238E27FC236}">
                    <a16:creationId xmlns:a16="http://schemas.microsoft.com/office/drawing/2014/main" id="{EB6F4293-87F0-471D-814A-AE23D2DDE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Freeform 172">
                <a:extLst>
                  <a:ext uri="{FF2B5EF4-FFF2-40B4-BE49-F238E27FC236}">
                    <a16:creationId xmlns:a16="http://schemas.microsoft.com/office/drawing/2014/main" id="{008A6FD6-0AE2-4E1E-A8FB-D6FAE003E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Freeform 173">
                <a:extLst>
                  <a:ext uri="{FF2B5EF4-FFF2-40B4-BE49-F238E27FC236}">
                    <a16:creationId xmlns:a16="http://schemas.microsoft.com/office/drawing/2014/main" id="{24727B9D-EA44-4405-90DB-A92D5572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Freeform 174">
                <a:extLst>
                  <a:ext uri="{FF2B5EF4-FFF2-40B4-BE49-F238E27FC236}">
                    <a16:creationId xmlns:a16="http://schemas.microsoft.com/office/drawing/2014/main" id="{F1FC19E3-26BD-491C-BBAC-3ED87EBB4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Freeform 175">
                <a:extLst>
                  <a:ext uri="{FF2B5EF4-FFF2-40B4-BE49-F238E27FC236}">
                    <a16:creationId xmlns:a16="http://schemas.microsoft.com/office/drawing/2014/main" id="{3BC974F9-C712-4218-88BF-440392E98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Freeform 176">
                <a:extLst>
                  <a:ext uri="{FF2B5EF4-FFF2-40B4-BE49-F238E27FC236}">
                    <a16:creationId xmlns:a16="http://schemas.microsoft.com/office/drawing/2014/main" id="{B34145C4-AEBA-4B46-A432-CC0F6B388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Freeform 177">
                <a:extLst>
                  <a:ext uri="{FF2B5EF4-FFF2-40B4-BE49-F238E27FC236}">
                    <a16:creationId xmlns:a16="http://schemas.microsoft.com/office/drawing/2014/main" id="{C5FA3E01-489E-4740-AA6F-85E795984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Freeform 178">
                <a:extLst>
                  <a:ext uri="{FF2B5EF4-FFF2-40B4-BE49-F238E27FC236}">
                    <a16:creationId xmlns:a16="http://schemas.microsoft.com/office/drawing/2014/main" id="{B0A32630-C2CE-41D8-AFDC-7637EED40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Freeform 179">
                <a:extLst>
                  <a:ext uri="{FF2B5EF4-FFF2-40B4-BE49-F238E27FC236}">
                    <a16:creationId xmlns:a16="http://schemas.microsoft.com/office/drawing/2014/main" id="{C747F0FF-B46D-4493-8B98-13CF9BC76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Freeform 180">
                <a:extLst>
                  <a:ext uri="{FF2B5EF4-FFF2-40B4-BE49-F238E27FC236}">
                    <a16:creationId xmlns:a16="http://schemas.microsoft.com/office/drawing/2014/main" id="{AD6D528E-1032-42AC-B16C-FF24C1C95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Freeform 181">
                <a:extLst>
                  <a:ext uri="{FF2B5EF4-FFF2-40B4-BE49-F238E27FC236}">
                    <a16:creationId xmlns:a16="http://schemas.microsoft.com/office/drawing/2014/main" id="{326441EB-5A9D-4604-8613-EBD950361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Freeform 182">
                <a:extLst>
                  <a:ext uri="{FF2B5EF4-FFF2-40B4-BE49-F238E27FC236}">
                    <a16:creationId xmlns:a16="http://schemas.microsoft.com/office/drawing/2014/main" id="{45077B3C-E3F1-44E8-AC88-C7D58FFED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Freeform 183">
                <a:extLst>
                  <a:ext uri="{FF2B5EF4-FFF2-40B4-BE49-F238E27FC236}">
                    <a16:creationId xmlns:a16="http://schemas.microsoft.com/office/drawing/2014/main" id="{D9B82D9A-D1DA-41B8-AAF8-68BB02411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Freeform 184">
                <a:extLst>
                  <a:ext uri="{FF2B5EF4-FFF2-40B4-BE49-F238E27FC236}">
                    <a16:creationId xmlns:a16="http://schemas.microsoft.com/office/drawing/2014/main" id="{A6BC4657-531B-4F5A-A2EF-97EE648A4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Freeform 185">
                <a:extLst>
                  <a:ext uri="{FF2B5EF4-FFF2-40B4-BE49-F238E27FC236}">
                    <a16:creationId xmlns:a16="http://schemas.microsoft.com/office/drawing/2014/main" id="{5E6370BE-0A16-4424-98BE-5D97BADC3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Freeform 186">
                <a:extLst>
                  <a:ext uri="{FF2B5EF4-FFF2-40B4-BE49-F238E27FC236}">
                    <a16:creationId xmlns:a16="http://schemas.microsoft.com/office/drawing/2014/main" id="{2A999957-8707-41E1-8053-AC622C8F6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Freeform 187">
                <a:extLst>
                  <a:ext uri="{FF2B5EF4-FFF2-40B4-BE49-F238E27FC236}">
                    <a16:creationId xmlns:a16="http://schemas.microsoft.com/office/drawing/2014/main" id="{31FBBA6D-759E-4764-BCF8-550464B8A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Freeform 188">
                <a:extLst>
                  <a:ext uri="{FF2B5EF4-FFF2-40B4-BE49-F238E27FC236}">
                    <a16:creationId xmlns:a16="http://schemas.microsoft.com/office/drawing/2014/main" id="{C0D1593C-8645-4A29-81C5-080CEDC34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Freeform 189">
                <a:extLst>
                  <a:ext uri="{FF2B5EF4-FFF2-40B4-BE49-F238E27FC236}">
                    <a16:creationId xmlns:a16="http://schemas.microsoft.com/office/drawing/2014/main" id="{58FD1B12-8EF0-486C-A156-4B53F0392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Freeform 190">
                <a:extLst>
                  <a:ext uri="{FF2B5EF4-FFF2-40B4-BE49-F238E27FC236}">
                    <a16:creationId xmlns:a16="http://schemas.microsoft.com/office/drawing/2014/main" id="{71ACAF35-9DF0-4F56-8CCF-4FA282444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Freeform 191">
                <a:extLst>
                  <a:ext uri="{FF2B5EF4-FFF2-40B4-BE49-F238E27FC236}">
                    <a16:creationId xmlns:a16="http://schemas.microsoft.com/office/drawing/2014/main" id="{EA2B15A3-7856-415A-A98D-60128BA3B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Freeform 192">
                <a:extLst>
                  <a:ext uri="{FF2B5EF4-FFF2-40B4-BE49-F238E27FC236}">
                    <a16:creationId xmlns:a16="http://schemas.microsoft.com/office/drawing/2014/main" id="{A8E5B895-47C5-4A71-BE31-FB1BF6974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Freeform 193">
                <a:extLst>
                  <a:ext uri="{FF2B5EF4-FFF2-40B4-BE49-F238E27FC236}">
                    <a16:creationId xmlns:a16="http://schemas.microsoft.com/office/drawing/2014/main" id="{5AE01610-E002-40C5-BFEC-9CF551D7A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Freeform 194">
                <a:extLst>
                  <a:ext uri="{FF2B5EF4-FFF2-40B4-BE49-F238E27FC236}">
                    <a16:creationId xmlns:a16="http://schemas.microsoft.com/office/drawing/2014/main" id="{5C5266D2-F4A0-4DEE-84D0-03CC8CE76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Freeform 195">
                <a:extLst>
                  <a:ext uri="{FF2B5EF4-FFF2-40B4-BE49-F238E27FC236}">
                    <a16:creationId xmlns:a16="http://schemas.microsoft.com/office/drawing/2014/main" id="{BF656249-2885-4129-8617-A16DB681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Freeform 196">
                <a:extLst>
                  <a:ext uri="{FF2B5EF4-FFF2-40B4-BE49-F238E27FC236}">
                    <a16:creationId xmlns:a16="http://schemas.microsoft.com/office/drawing/2014/main" id="{52CFD545-8825-464B-B4E0-0E7C313B1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Freeform 197">
                <a:extLst>
                  <a:ext uri="{FF2B5EF4-FFF2-40B4-BE49-F238E27FC236}">
                    <a16:creationId xmlns:a16="http://schemas.microsoft.com/office/drawing/2014/main" id="{CE0F83A7-83A1-475D-871E-49C4D8498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Freeform 198">
                <a:extLst>
                  <a:ext uri="{FF2B5EF4-FFF2-40B4-BE49-F238E27FC236}">
                    <a16:creationId xmlns:a16="http://schemas.microsoft.com/office/drawing/2014/main" id="{75005BA9-7E54-4F1D-B9B3-8A2E7BC3F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Freeform 199">
                <a:extLst>
                  <a:ext uri="{FF2B5EF4-FFF2-40B4-BE49-F238E27FC236}">
                    <a16:creationId xmlns:a16="http://schemas.microsoft.com/office/drawing/2014/main" id="{EB399D2D-0CB9-4603-93AF-B10E587E7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Freeform 200">
                <a:extLst>
                  <a:ext uri="{FF2B5EF4-FFF2-40B4-BE49-F238E27FC236}">
                    <a16:creationId xmlns:a16="http://schemas.microsoft.com/office/drawing/2014/main" id="{AAEDAE67-397C-4ECD-98A1-453867879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Freeform 201">
                <a:extLst>
                  <a:ext uri="{FF2B5EF4-FFF2-40B4-BE49-F238E27FC236}">
                    <a16:creationId xmlns:a16="http://schemas.microsoft.com/office/drawing/2014/main" id="{6FE90652-A97E-48BD-B4A2-610B763D2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Freeform 202">
                <a:extLst>
                  <a:ext uri="{FF2B5EF4-FFF2-40B4-BE49-F238E27FC236}">
                    <a16:creationId xmlns:a16="http://schemas.microsoft.com/office/drawing/2014/main" id="{7A341159-927A-42B9-8393-4973C9417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Freeform 203">
                <a:extLst>
                  <a:ext uri="{FF2B5EF4-FFF2-40B4-BE49-F238E27FC236}">
                    <a16:creationId xmlns:a16="http://schemas.microsoft.com/office/drawing/2014/main" id="{09E6A42A-7797-4459-A771-44EE00D19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Freeform 204">
                <a:extLst>
                  <a:ext uri="{FF2B5EF4-FFF2-40B4-BE49-F238E27FC236}">
                    <a16:creationId xmlns:a16="http://schemas.microsoft.com/office/drawing/2014/main" id="{7628EE4B-BA46-4D7B-9636-28D7D18F5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Freeform 205">
                <a:extLst>
                  <a:ext uri="{FF2B5EF4-FFF2-40B4-BE49-F238E27FC236}">
                    <a16:creationId xmlns:a16="http://schemas.microsoft.com/office/drawing/2014/main" id="{3DA187CA-FD83-4DE7-9D70-E7C39E413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Freeform 206">
                <a:extLst>
                  <a:ext uri="{FF2B5EF4-FFF2-40B4-BE49-F238E27FC236}">
                    <a16:creationId xmlns:a16="http://schemas.microsoft.com/office/drawing/2014/main" id="{27D47854-6811-4DBB-B92E-2572F0EE0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43" name="Freeform 207">
              <a:extLst>
                <a:ext uri="{FF2B5EF4-FFF2-40B4-BE49-F238E27FC236}">
                  <a16:creationId xmlns:a16="http://schemas.microsoft.com/office/drawing/2014/main" id="{5FAD0D02-9E9A-4A53-A910-2CD6596C1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4" name="Freeform 208">
              <a:extLst>
                <a:ext uri="{FF2B5EF4-FFF2-40B4-BE49-F238E27FC236}">
                  <a16:creationId xmlns:a16="http://schemas.microsoft.com/office/drawing/2014/main" id="{595D1C5E-9C07-41F3-8F20-86DAA990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5" name="Freeform 209">
              <a:extLst>
                <a:ext uri="{FF2B5EF4-FFF2-40B4-BE49-F238E27FC236}">
                  <a16:creationId xmlns:a16="http://schemas.microsoft.com/office/drawing/2014/main" id="{7542CD6F-D178-4515-B96B-2220FDB98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6" name="Freeform 210">
              <a:extLst>
                <a:ext uri="{FF2B5EF4-FFF2-40B4-BE49-F238E27FC236}">
                  <a16:creationId xmlns:a16="http://schemas.microsoft.com/office/drawing/2014/main" id="{BDB00577-547A-465D-8FB8-769BB6AFA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7" name="Freeform 211">
              <a:extLst>
                <a:ext uri="{FF2B5EF4-FFF2-40B4-BE49-F238E27FC236}">
                  <a16:creationId xmlns:a16="http://schemas.microsoft.com/office/drawing/2014/main" id="{6AE2E17B-22CD-41A6-B879-A6297F27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" name="Freeform 212">
              <a:extLst>
                <a:ext uri="{FF2B5EF4-FFF2-40B4-BE49-F238E27FC236}">
                  <a16:creationId xmlns:a16="http://schemas.microsoft.com/office/drawing/2014/main" id="{87C00F3A-6AA9-4632-B1D0-0C6532B6F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" name="Freeform 213">
              <a:extLst>
                <a:ext uri="{FF2B5EF4-FFF2-40B4-BE49-F238E27FC236}">
                  <a16:creationId xmlns:a16="http://schemas.microsoft.com/office/drawing/2014/main" id="{EDF8D554-9F38-4AFC-ABF7-69AFBE169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0" name="Freeform 214">
              <a:extLst>
                <a:ext uri="{FF2B5EF4-FFF2-40B4-BE49-F238E27FC236}">
                  <a16:creationId xmlns:a16="http://schemas.microsoft.com/office/drawing/2014/main" id="{668171B5-F6E3-46E0-89F5-271F26CB5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" name="Freeform 215">
              <a:extLst>
                <a:ext uri="{FF2B5EF4-FFF2-40B4-BE49-F238E27FC236}">
                  <a16:creationId xmlns:a16="http://schemas.microsoft.com/office/drawing/2014/main" id="{7FF399C6-7C13-447B-9D49-2D92418F8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" name="Freeform 216">
              <a:extLst>
                <a:ext uri="{FF2B5EF4-FFF2-40B4-BE49-F238E27FC236}">
                  <a16:creationId xmlns:a16="http://schemas.microsoft.com/office/drawing/2014/main" id="{AB2260F5-683B-4F42-A4FD-213B187A3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3" name="Freeform 217">
              <a:extLst>
                <a:ext uri="{FF2B5EF4-FFF2-40B4-BE49-F238E27FC236}">
                  <a16:creationId xmlns:a16="http://schemas.microsoft.com/office/drawing/2014/main" id="{38094358-F975-4940-92B5-D5540054E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4" name="Freeform 218">
              <a:extLst>
                <a:ext uri="{FF2B5EF4-FFF2-40B4-BE49-F238E27FC236}">
                  <a16:creationId xmlns:a16="http://schemas.microsoft.com/office/drawing/2014/main" id="{A754341B-7349-4580-AE04-D345297E6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5" name="Freeform 219">
              <a:extLst>
                <a:ext uri="{FF2B5EF4-FFF2-40B4-BE49-F238E27FC236}">
                  <a16:creationId xmlns:a16="http://schemas.microsoft.com/office/drawing/2014/main" id="{2756F2E7-AF8F-4EEA-A4D1-A2BC1A7BB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6" name="Freeform 220">
              <a:extLst>
                <a:ext uri="{FF2B5EF4-FFF2-40B4-BE49-F238E27FC236}">
                  <a16:creationId xmlns:a16="http://schemas.microsoft.com/office/drawing/2014/main" id="{1B3EE894-9A1E-4DB9-BEDF-5F6BBBAB1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7" name="Freeform 221">
              <a:extLst>
                <a:ext uri="{FF2B5EF4-FFF2-40B4-BE49-F238E27FC236}">
                  <a16:creationId xmlns:a16="http://schemas.microsoft.com/office/drawing/2014/main" id="{129422F9-97D7-475E-B9FC-3DF41B9C2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8" name="Freeform 222">
              <a:extLst>
                <a:ext uri="{FF2B5EF4-FFF2-40B4-BE49-F238E27FC236}">
                  <a16:creationId xmlns:a16="http://schemas.microsoft.com/office/drawing/2014/main" id="{EA7138F5-3711-4040-AB52-F3BDF426E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9" name="Freeform 223">
              <a:extLst>
                <a:ext uri="{FF2B5EF4-FFF2-40B4-BE49-F238E27FC236}">
                  <a16:creationId xmlns:a16="http://schemas.microsoft.com/office/drawing/2014/main" id="{D324896C-7309-4693-8D1A-75D574FE7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0" name="Freeform 224">
              <a:extLst>
                <a:ext uri="{FF2B5EF4-FFF2-40B4-BE49-F238E27FC236}">
                  <a16:creationId xmlns:a16="http://schemas.microsoft.com/office/drawing/2014/main" id="{ACF70ACD-9B3E-42EF-8FD3-A5394873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" name="Freeform 225">
              <a:extLst>
                <a:ext uri="{FF2B5EF4-FFF2-40B4-BE49-F238E27FC236}">
                  <a16:creationId xmlns:a16="http://schemas.microsoft.com/office/drawing/2014/main" id="{68B601CA-C004-43E1-B8DC-A49217F0A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2" name="Freeform 226">
              <a:extLst>
                <a:ext uri="{FF2B5EF4-FFF2-40B4-BE49-F238E27FC236}">
                  <a16:creationId xmlns:a16="http://schemas.microsoft.com/office/drawing/2014/main" id="{1BBD2F31-EB2B-412F-8565-4EEB8D11E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3" name="Freeform 227">
              <a:extLst>
                <a:ext uri="{FF2B5EF4-FFF2-40B4-BE49-F238E27FC236}">
                  <a16:creationId xmlns:a16="http://schemas.microsoft.com/office/drawing/2014/main" id="{005C589A-8672-4AD3-9C8B-A6798318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4" name="Freeform 228">
              <a:extLst>
                <a:ext uri="{FF2B5EF4-FFF2-40B4-BE49-F238E27FC236}">
                  <a16:creationId xmlns:a16="http://schemas.microsoft.com/office/drawing/2014/main" id="{11E3B87E-B8BE-4C43-B02D-61F773785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5" name="Freeform 229">
              <a:extLst>
                <a:ext uri="{FF2B5EF4-FFF2-40B4-BE49-F238E27FC236}">
                  <a16:creationId xmlns:a16="http://schemas.microsoft.com/office/drawing/2014/main" id="{5F20314E-08F0-4164-B79B-69AFD3E42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6" name="Freeform 230">
              <a:extLst>
                <a:ext uri="{FF2B5EF4-FFF2-40B4-BE49-F238E27FC236}">
                  <a16:creationId xmlns:a16="http://schemas.microsoft.com/office/drawing/2014/main" id="{FFFD293F-8AFD-4AC9-974B-5AD33BEA0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7" name="Freeform 231">
              <a:extLst>
                <a:ext uri="{FF2B5EF4-FFF2-40B4-BE49-F238E27FC236}">
                  <a16:creationId xmlns:a16="http://schemas.microsoft.com/office/drawing/2014/main" id="{309D86D0-1DE7-4FC1-A3FD-1EDA943E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8" name="Freeform 232">
              <a:extLst>
                <a:ext uri="{FF2B5EF4-FFF2-40B4-BE49-F238E27FC236}">
                  <a16:creationId xmlns:a16="http://schemas.microsoft.com/office/drawing/2014/main" id="{BA357D35-F5C9-45B8-A8D6-5092D70E3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9" name="Freeform 233">
              <a:extLst>
                <a:ext uri="{FF2B5EF4-FFF2-40B4-BE49-F238E27FC236}">
                  <a16:creationId xmlns:a16="http://schemas.microsoft.com/office/drawing/2014/main" id="{A84EACAC-84CE-426A-BB02-D39938C8D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0" name="Freeform 234">
              <a:extLst>
                <a:ext uri="{FF2B5EF4-FFF2-40B4-BE49-F238E27FC236}">
                  <a16:creationId xmlns:a16="http://schemas.microsoft.com/office/drawing/2014/main" id="{4E7701CB-CBC9-4907-B2B5-DA914569D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1" name="Freeform 235">
              <a:extLst>
                <a:ext uri="{FF2B5EF4-FFF2-40B4-BE49-F238E27FC236}">
                  <a16:creationId xmlns:a16="http://schemas.microsoft.com/office/drawing/2014/main" id="{1456EF8F-2A43-4597-9729-B1FB55E28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" name="Freeform 236">
              <a:extLst>
                <a:ext uri="{FF2B5EF4-FFF2-40B4-BE49-F238E27FC236}">
                  <a16:creationId xmlns:a16="http://schemas.microsoft.com/office/drawing/2014/main" id="{E4D0CBAD-E82A-4B38-B377-DFBAEABE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3" name="Freeform 237">
              <a:extLst>
                <a:ext uri="{FF2B5EF4-FFF2-40B4-BE49-F238E27FC236}">
                  <a16:creationId xmlns:a16="http://schemas.microsoft.com/office/drawing/2014/main" id="{CEADF29D-9080-45B0-9A3F-F349535F0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4" name="Freeform 238">
              <a:extLst>
                <a:ext uri="{FF2B5EF4-FFF2-40B4-BE49-F238E27FC236}">
                  <a16:creationId xmlns:a16="http://schemas.microsoft.com/office/drawing/2014/main" id="{7FDC6E4B-58F9-4D4C-BACD-8245E10D0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5" name="Freeform 239">
              <a:extLst>
                <a:ext uri="{FF2B5EF4-FFF2-40B4-BE49-F238E27FC236}">
                  <a16:creationId xmlns:a16="http://schemas.microsoft.com/office/drawing/2014/main" id="{A2E1A68B-4529-4BA3-B3EA-DAD74DF55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6" name="Freeform 240">
              <a:extLst>
                <a:ext uri="{FF2B5EF4-FFF2-40B4-BE49-F238E27FC236}">
                  <a16:creationId xmlns:a16="http://schemas.microsoft.com/office/drawing/2014/main" id="{911C7443-F264-4AC9-A9D6-8E753E959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7" name="Freeform 241">
              <a:extLst>
                <a:ext uri="{FF2B5EF4-FFF2-40B4-BE49-F238E27FC236}">
                  <a16:creationId xmlns:a16="http://schemas.microsoft.com/office/drawing/2014/main" id="{4FA2258C-3406-4478-8EA1-B754644D3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8" name="Freeform 242">
              <a:extLst>
                <a:ext uri="{FF2B5EF4-FFF2-40B4-BE49-F238E27FC236}">
                  <a16:creationId xmlns:a16="http://schemas.microsoft.com/office/drawing/2014/main" id="{45CCCEB8-73E2-496E-854F-89E097114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9" name="Freeform 243">
              <a:extLst>
                <a:ext uri="{FF2B5EF4-FFF2-40B4-BE49-F238E27FC236}">
                  <a16:creationId xmlns:a16="http://schemas.microsoft.com/office/drawing/2014/main" id="{BB202FC6-B0A9-46A7-BF82-D24C7839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0" name="Freeform 244">
              <a:extLst>
                <a:ext uri="{FF2B5EF4-FFF2-40B4-BE49-F238E27FC236}">
                  <a16:creationId xmlns:a16="http://schemas.microsoft.com/office/drawing/2014/main" id="{24D7A6CC-0AAB-4B4D-93EF-C77363428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1" name="Freeform 245">
              <a:extLst>
                <a:ext uri="{FF2B5EF4-FFF2-40B4-BE49-F238E27FC236}">
                  <a16:creationId xmlns:a16="http://schemas.microsoft.com/office/drawing/2014/main" id="{69C85DF1-4AA9-456B-945F-19AFA7D00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2" name="Freeform 246">
              <a:extLst>
                <a:ext uri="{FF2B5EF4-FFF2-40B4-BE49-F238E27FC236}">
                  <a16:creationId xmlns:a16="http://schemas.microsoft.com/office/drawing/2014/main" id="{B36EB3E5-7DEC-4E66-8E33-4F570B36F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3" name="Freeform 247">
              <a:extLst>
                <a:ext uri="{FF2B5EF4-FFF2-40B4-BE49-F238E27FC236}">
                  <a16:creationId xmlns:a16="http://schemas.microsoft.com/office/drawing/2014/main" id="{6C0CBB6B-B52D-4F20-B007-14B551569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4" name="Freeform 248">
              <a:extLst>
                <a:ext uri="{FF2B5EF4-FFF2-40B4-BE49-F238E27FC236}">
                  <a16:creationId xmlns:a16="http://schemas.microsoft.com/office/drawing/2014/main" id="{B536236A-60BA-41A9-B27A-154DB5C6A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5" name="Freeform 249">
              <a:extLst>
                <a:ext uri="{FF2B5EF4-FFF2-40B4-BE49-F238E27FC236}">
                  <a16:creationId xmlns:a16="http://schemas.microsoft.com/office/drawing/2014/main" id="{28D22F86-8A6F-4FE2-8348-FFA98D7E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6" name="Freeform 250">
              <a:extLst>
                <a:ext uri="{FF2B5EF4-FFF2-40B4-BE49-F238E27FC236}">
                  <a16:creationId xmlns:a16="http://schemas.microsoft.com/office/drawing/2014/main" id="{34D28E0B-4238-4F6A-9F40-5D7AFBEBB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7" name="Freeform 251">
              <a:extLst>
                <a:ext uri="{FF2B5EF4-FFF2-40B4-BE49-F238E27FC236}">
                  <a16:creationId xmlns:a16="http://schemas.microsoft.com/office/drawing/2014/main" id="{4C6B9571-EFBA-4037-A3FD-113804132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8" name="Freeform 252">
              <a:extLst>
                <a:ext uri="{FF2B5EF4-FFF2-40B4-BE49-F238E27FC236}">
                  <a16:creationId xmlns:a16="http://schemas.microsoft.com/office/drawing/2014/main" id="{83E23496-1771-4404-8824-7603C5F6C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9" name="Freeform 253">
              <a:extLst>
                <a:ext uri="{FF2B5EF4-FFF2-40B4-BE49-F238E27FC236}">
                  <a16:creationId xmlns:a16="http://schemas.microsoft.com/office/drawing/2014/main" id="{07DB5C2F-49D8-4BF7-A720-6C1B9717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0" name="Freeform 254">
              <a:extLst>
                <a:ext uri="{FF2B5EF4-FFF2-40B4-BE49-F238E27FC236}">
                  <a16:creationId xmlns:a16="http://schemas.microsoft.com/office/drawing/2014/main" id="{4C983346-66C7-4BCE-8D9C-C720C4286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1" name="Freeform 255">
              <a:extLst>
                <a:ext uri="{FF2B5EF4-FFF2-40B4-BE49-F238E27FC236}">
                  <a16:creationId xmlns:a16="http://schemas.microsoft.com/office/drawing/2014/main" id="{F64BE29D-E135-4AE8-95A7-0E2C0A21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2" name="Freeform 256">
              <a:extLst>
                <a:ext uri="{FF2B5EF4-FFF2-40B4-BE49-F238E27FC236}">
                  <a16:creationId xmlns:a16="http://schemas.microsoft.com/office/drawing/2014/main" id="{72FF80AB-577D-47FD-AC45-21A84955E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3" name="Freeform 257">
              <a:extLst>
                <a:ext uri="{FF2B5EF4-FFF2-40B4-BE49-F238E27FC236}">
                  <a16:creationId xmlns:a16="http://schemas.microsoft.com/office/drawing/2014/main" id="{6A398C10-ED59-401F-A03B-935D1379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4" name="Freeform 258">
              <a:extLst>
                <a:ext uri="{FF2B5EF4-FFF2-40B4-BE49-F238E27FC236}">
                  <a16:creationId xmlns:a16="http://schemas.microsoft.com/office/drawing/2014/main" id="{D162C5E5-C436-4D64-9CFA-7669D0432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5" name="Freeform 259">
              <a:extLst>
                <a:ext uri="{FF2B5EF4-FFF2-40B4-BE49-F238E27FC236}">
                  <a16:creationId xmlns:a16="http://schemas.microsoft.com/office/drawing/2014/main" id="{A31F0AB8-5906-4429-B147-54A0CD81D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6" name="Freeform 260">
              <a:extLst>
                <a:ext uri="{FF2B5EF4-FFF2-40B4-BE49-F238E27FC236}">
                  <a16:creationId xmlns:a16="http://schemas.microsoft.com/office/drawing/2014/main" id="{5CAFEF58-FE7A-4794-9A31-47016BC8F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7" name="Freeform 261">
              <a:extLst>
                <a:ext uri="{FF2B5EF4-FFF2-40B4-BE49-F238E27FC236}">
                  <a16:creationId xmlns:a16="http://schemas.microsoft.com/office/drawing/2014/main" id="{73B72689-9180-4ECF-A7B4-86847B758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8" name="Freeform 262">
              <a:extLst>
                <a:ext uri="{FF2B5EF4-FFF2-40B4-BE49-F238E27FC236}">
                  <a16:creationId xmlns:a16="http://schemas.microsoft.com/office/drawing/2014/main" id="{C2FDD88E-F295-41E2-82DF-B8E7B005D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9" name="Freeform 263">
              <a:extLst>
                <a:ext uri="{FF2B5EF4-FFF2-40B4-BE49-F238E27FC236}">
                  <a16:creationId xmlns:a16="http://schemas.microsoft.com/office/drawing/2014/main" id="{8F030736-6594-43AF-8FEE-75A506188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0" name="Freeform 264">
              <a:extLst>
                <a:ext uri="{FF2B5EF4-FFF2-40B4-BE49-F238E27FC236}">
                  <a16:creationId xmlns:a16="http://schemas.microsoft.com/office/drawing/2014/main" id="{C00F083B-FFD3-452D-A7C8-1AA766B47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1" name="Freeform 265">
              <a:extLst>
                <a:ext uri="{FF2B5EF4-FFF2-40B4-BE49-F238E27FC236}">
                  <a16:creationId xmlns:a16="http://schemas.microsoft.com/office/drawing/2014/main" id="{AA3FA0D8-8BD6-44EE-923D-BD9FAF6EF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2" name="Freeform 266">
              <a:extLst>
                <a:ext uri="{FF2B5EF4-FFF2-40B4-BE49-F238E27FC236}">
                  <a16:creationId xmlns:a16="http://schemas.microsoft.com/office/drawing/2014/main" id="{285ECA9A-69DD-44FD-A174-C8837E716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3" name="Freeform 267">
              <a:extLst>
                <a:ext uri="{FF2B5EF4-FFF2-40B4-BE49-F238E27FC236}">
                  <a16:creationId xmlns:a16="http://schemas.microsoft.com/office/drawing/2014/main" id="{D7D1C64E-8A55-409D-A6A5-C74E6CC72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4" name="Freeform 268">
              <a:extLst>
                <a:ext uri="{FF2B5EF4-FFF2-40B4-BE49-F238E27FC236}">
                  <a16:creationId xmlns:a16="http://schemas.microsoft.com/office/drawing/2014/main" id="{612F460F-633A-4336-BB64-9702AC92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5" name="Freeform 269">
              <a:extLst>
                <a:ext uri="{FF2B5EF4-FFF2-40B4-BE49-F238E27FC236}">
                  <a16:creationId xmlns:a16="http://schemas.microsoft.com/office/drawing/2014/main" id="{83F54167-A714-4D73-BFF4-EF694991B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6" name="Freeform 270">
              <a:extLst>
                <a:ext uri="{FF2B5EF4-FFF2-40B4-BE49-F238E27FC236}">
                  <a16:creationId xmlns:a16="http://schemas.microsoft.com/office/drawing/2014/main" id="{1982E76C-0E25-4DCD-910D-7D39BE70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7" name="Freeform 271">
              <a:extLst>
                <a:ext uri="{FF2B5EF4-FFF2-40B4-BE49-F238E27FC236}">
                  <a16:creationId xmlns:a16="http://schemas.microsoft.com/office/drawing/2014/main" id="{D03FA9A2-F739-4217-9AC8-D8831250E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8" name="Freeform 272">
              <a:extLst>
                <a:ext uri="{FF2B5EF4-FFF2-40B4-BE49-F238E27FC236}">
                  <a16:creationId xmlns:a16="http://schemas.microsoft.com/office/drawing/2014/main" id="{BC171C82-3E24-4294-B681-A86A3589C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9" name="Freeform 273">
              <a:extLst>
                <a:ext uri="{FF2B5EF4-FFF2-40B4-BE49-F238E27FC236}">
                  <a16:creationId xmlns:a16="http://schemas.microsoft.com/office/drawing/2014/main" id="{F5554458-55BF-4AC1-8F3F-E04487EFB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0" name="Freeform 274">
              <a:extLst>
                <a:ext uri="{FF2B5EF4-FFF2-40B4-BE49-F238E27FC236}">
                  <a16:creationId xmlns:a16="http://schemas.microsoft.com/office/drawing/2014/main" id="{FCECA653-DC30-4433-92A8-49FB1889D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1" name="Freeform 275">
              <a:extLst>
                <a:ext uri="{FF2B5EF4-FFF2-40B4-BE49-F238E27FC236}">
                  <a16:creationId xmlns:a16="http://schemas.microsoft.com/office/drawing/2014/main" id="{A8A6F6FA-ED94-44B9-852A-047464721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2" name="Freeform 276">
              <a:extLst>
                <a:ext uri="{FF2B5EF4-FFF2-40B4-BE49-F238E27FC236}">
                  <a16:creationId xmlns:a16="http://schemas.microsoft.com/office/drawing/2014/main" id="{9FEAA53D-8819-494E-809E-9A5DF64D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3" name="Freeform 277">
              <a:extLst>
                <a:ext uri="{FF2B5EF4-FFF2-40B4-BE49-F238E27FC236}">
                  <a16:creationId xmlns:a16="http://schemas.microsoft.com/office/drawing/2014/main" id="{DF0CF253-0498-497E-B795-84066359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4" name="Freeform 278">
              <a:extLst>
                <a:ext uri="{FF2B5EF4-FFF2-40B4-BE49-F238E27FC236}">
                  <a16:creationId xmlns:a16="http://schemas.microsoft.com/office/drawing/2014/main" id="{A28DBA49-778C-4F2B-8013-5D264C691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5" name="Freeform 279">
              <a:extLst>
                <a:ext uri="{FF2B5EF4-FFF2-40B4-BE49-F238E27FC236}">
                  <a16:creationId xmlns:a16="http://schemas.microsoft.com/office/drawing/2014/main" id="{83AB1AE6-952D-460A-AC8D-268BC4D2C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6" name="Freeform 280">
              <a:extLst>
                <a:ext uri="{FF2B5EF4-FFF2-40B4-BE49-F238E27FC236}">
                  <a16:creationId xmlns:a16="http://schemas.microsoft.com/office/drawing/2014/main" id="{BD0E400F-7824-47A2-898E-012FE18E4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7" name="Freeform 281">
              <a:extLst>
                <a:ext uri="{FF2B5EF4-FFF2-40B4-BE49-F238E27FC236}">
                  <a16:creationId xmlns:a16="http://schemas.microsoft.com/office/drawing/2014/main" id="{F2202D7B-5632-427E-88EC-7544F410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8" name="Freeform 282">
              <a:extLst>
                <a:ext uri="{FF2B5EF4-FFF2-40B4-BE49-F238E27FC236}">
                  <a16:creationId xmlns:a16="http://schemas.microsoft.com/office/drawing/2014/main" id="{8BF6CA71-6865-4049-8E2D-E885CEC9A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9" name="Freeform 283">
              <a:extLst>
                <a:ext uri="{FF2B5EF4-FFF2-40B4-BE49-F238E27FC236}">
                  <a16:creationId xmlns:a16="http://schemas.microsoft.com/office/drawing/2014/main" id="{058155DA-3EE8-413A-BD2E-532C32D9D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0" name="Freeform 284">
              <a:extLst>
                <a:ext uri="{FF2B5EF4-FFF2-40B4-BE49-F238E27FC236}">
                  <a16:creationId xmlns:a16="http://schemas.microsoft.com/office/drawing/2014/main" id="{D5F9F695-7DD4-4F2D-BA5C-9A0CE10B2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1" name="Freeform 285">
              <a:extLst>
                <a:ext uri="{FF2B5EF4-FFF2-40B4-BE49-F238E27FC236}">
                  <a16:creationId xmlns:a16="http://schemas.microsoft.com/office/drawing/2014/main" id="{D8430C80-E3FB-47FF-A39F-C0CED9D4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2" name="Freeform 286">
              <a:extLst>
                <a:ext uri="{FF2B5EF4-FFF2-40B4-BE49-F238E27FC236}">
                  <a16:creationId xmlns:a16="http://schemas.microsoft.com/office/drawing/2014/main" id="{AA9E5FA0-96C8-4F41-8B5B-D6AF961A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3" name="Freeform 287">
              <a:extLst>
                <a:ext uri="{FF2B5EF4-FFF2-40B4-BE49-F238E27FC236}">
                  <a16:creationId xmlns:a16="http://schemas.microsoft.com/office/drawing/2014/main" id="{A6D49E30-6CBF-49B1-AE4A-4F745852C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4" name="Freeform 288">
              <a:extLst>
                <a:ext uri="{FF2B5EF4-FFF2-40B4-BE49-F238E27FC236}">
                  <a16:creationId xmlns:a16="http://schemas.microsoft.com/office/drawing/2014/main" id="{0590E6CE-5965-4DFB-9E58-DC21D390E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5" name="Freeform 289">
              <a:extLst>
                <a:ext uri="{FF2B5EF4-FFF2-40B4-BE49-F238E27FC236}">
                  <a16:creationId xmlns:a16="http://schemas.microsoft.com/office/drawing/2014/main" id="{21345395-AD9E-45E6-BC86-2B7543F4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6" name="Freeform 290">
              <a:extLst>
                <a:ext uri="{FF2B5EF4-FFF2-40B4-BE49-F238E27FC236}">
                  <a16:creationId xmlns:a16="http://schemas.microsoft.com/office/drawing/2014/main" id="{3EA4F6DA-F0A8-4281-838E-23C243D8C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7" name="Freeform 291">
              <a:extLst>
                <a:ext uri="{FF2B5EF4-FFF2-40B4-BE49-F238E27FC236}">
                  <a16:creationId xmlns:a16="http://schemas.microsoft.com/office/drawing/2014/main" id="{9E1458F1-67AF-4FE2-99A6-690502685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8" name="Freeform 292">
              <a:extLst>
                <a:ext uri="{FF2B5EF4-FFF2-40B4-BE49-F238E27FC236}">
                  <a16:creationId xmlns:a16="http://schemas.microsoft.com/office/drawing/2014/main" id="{D9B8FC1D-1F4B-4D17-9E1C-599C3B90B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9" name="Freeform 293">
              <a:extLst>
                <a:ext uri="{FF2B5EF4-FFF2-40B4-BE49-F238E27FC236}">
                  <a16:creationId xmlns:a16="http://schemas.microsoft.com/office/drawing/2014/main" id="{E558B376-0C63-40E4-8EFF-B38E411BE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0" name="Freeform 294">
              <a:extLst>
                <a:ext uri="{FF2B5EF4-FFF2-40B4-BE49-F238E27FC236}">
                  <a16:creationId xmlns:a16="http://schemas.microsoft.com/office/drawing/2014/main" id="{276D2C4D-F0B0-4F66-A134-6114EA2A0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1" name="Freeform 295">
              <a:extLst>
                <a:ext uri="{FF2B5EF4-FFF2-40B4-BE49-F238E27FC236}">
                  <a16:creationId xmlns:a16="http://schemas.microsoft.com/office/drawing/2014/main" id="{D25DBF1A-A8D3-4B35-84FE-DB3A2004C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2" name="Freeform 296">
              <a:extLst>
                <a:ext uri="{FF2B5EF4-FFF2-40B4-BE49-F238E27FC236}">
                  <a16:creationId xmlns:a16="http://schemas.microsoft.com/office/drawing/2014/main" id="{B0CE8CD5-43C3-49A3-B7F1-D9F62DFC3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3" name="Freeform 297">
              <a:extLst>
                <a:ext uri="{FF2B5EF4-FFF2-40B4-BE49-F238E27FC236}">
                  <a16:creationId xmlns:a16="http://schemas.microsoft.com/office/drawing/2014/main" id="{3DC41C40-81C5-433C-8F9E-A14C46BBF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4" name="Freeform 298">
              <a:extLst>
                <a:ext uri="{FF2B5EF4-FFF2-40B4-BE49-F238E27FC236}">
                  <a16:creationId xmlns:a16="http://schemas.microsoft.com/office/drawing/2014/main" id="{B4C987DB-3981-4A8F-A0E5-1655BDA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5" name="Freeform 299">
              <a:extLst>
                <a:ext uri="{FF2B5EF4-FFF2-40B4-BE49-F238E27FC236}">
                  <a16:creationId xmlns:a16="http://schemas.microsoft.com/office/drawing/2014/main" id="{B46F1471-B388-4D94-A068-2DB2BD8B1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6" name="Freeform 300">
              <a:extLst>
                <a:ext uri="{FF2B5EF4-FFF2-40B4-BE49-F238E27FC236}">
                  <a16:creationId xmlns:a16="http://schemas.microsoft.com/office/drawing/2014/main" id="{2E5ADA62-5EAD-441A-A38E-723394FA9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7" name="Freeform 301">
              <a:extLst>
                <a:ext uri="{FF2B5EF4-FFF2-40B4-BE49-F238E27FC236}">
                  <a16:creationId xmlns:a16="http://schemas.microsoft.com/office/drawing/2014/main" id="{4880763F-8493-4875-914A-4A2C97C0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8" name="Freeform 302">
              <a:extLst>
                <a:ext uri="{FF2B5EF4-FFF2-40B4-BE49-F238E27FC236}">
                  <a16:creationId xmlns:a16="http://schemas.microsoft.com/office/drawing/2014/main" id="{C0997EE9-DB49-4F64-B2F6-9CA820AB0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9" name="Freeform 303">
              <a:extLst>
                <a:ext uri="{FF2B5EF4-FFF2-40B4-BE49-F238E27FC236}">
                  <a16:creationId xmlns:a16="http://schemas.microsoft.com/office/drawing/2014/main" id="{06A7D63A-2365-4A00-8611-46C98448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0" name="Freeform 304">
              <a:extLst>
                <a:ext uri="{FF2B5EF4-FFF2-40B4-BE49-F238E27FC236}">
                  <a16:creationId xmlns:a16="http://schemas.microsoft.com/office/drawing/2014/main" id="{4E34966A-7D5C-4DC9-8123-570BC234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1" name="Freeform 305">
              <a:extLst>
                <a:ext uri="{FF2B5EF4-FFF2-40B4-BE49-F238E27FC236}">
                  <a16:creationId xmlns:a16="http://schemas.microsoft.com/office/drawing/2014/main" id="{279DF215-061D-4B63-BCC1-C3A27E62F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2" name="Freeform 306">
              <a:extLst>
                <a:ext uri="{FF2B5EF4-FFF2-40B4-BE49-F238E27FC236}">
                  <a16:creationId xmlns:a16="http://schemas.microsoft.com/office/drawing/2014/main" id="{79B877FF-D3DC-49B4-A40C-27FD9CE9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3" name="Freeform 307">
              <a:extLst>
                <a:ext uri="{FF2B5EF4-FFF2-40B4-BE49-F238E27FC236}">
                  <a16:creationId xmlns:a16="http://schemas.microsoft.com/office/drawing/2014/main" id="{FC205692-EA4C-42AF-923C-2A7CA983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4" name="Freeform 308">
              <a:extLst>
                <a:ext uri="{FF2B5EF4-FFF2-40B4-BE49-F238E27FC236}">
                  <a16:creationId xmlns:a16="http://schemas.microsoft.com/office/drawing/2014/main" id="{D84E7E90-F5C2-4B71-95E4-40DC7DFCF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" name="Freeform 309">
              <a:extLst>
                <a:ext uri="{FF2B5EF4-FFF2-40B4-BE49-F238E27FC236}">
                  <a16:creationId xmlns:a16="http://schemas.microsoft.com/office/drawing/2014/main" id="{5612AD87-B7B9-432B-9A97-AF021981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" name="Freeform 310">
              <a:extLst>
                <a:ext uri="{FF2B5EF4-FFF2-40B4-BE49-F238E27FC236}">
                  <a16:creationId xmlns:a16="http://schemas.microsoft.com/office/drawing/2014/main" id="{23E6C03B-A578-4A7B-B7A7-D359F763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" name="Freeform 311">
              <a:extLst>
                <a:ext uri="{FF2B5EF4-FFF2-40B4-BE49-F238E27FC236}">
                  <a16:creationId xmlns:a16="http://schemas.microsoft.com/office/drawing/2014/main" id="{C8EDB1BE-F716-4E61-A925-68584BFA9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" name="Freeform 312">
              <a:extLst>
                <a:ext uri="{FF2B5EF4-FFF2-40B4-BE49-F238E27FC236}">
                  <a16:creationId xmlns:a16="http://schemas.microsoft.com/office/drawing/2014/main" id="{2B700DCB-CF66-484F-B0A1-F4DF15678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" name="Freeform 313">
              <a:extLst>
                <a:ext uri="{FF2B5EF4-FFF2-40B4-BE49-F238E27FC236}">
                  <a16:creationId xmlns:a16="http://schemas.microsoft.com/office/drawing/2014/main" id="{4440663A-4B53-4E4C-ADC6-DDBFEF840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" name="Freeform 314">
              <a:extLst>
                <a:ext uri="{FF2B5EF4-FFF2-40B4-BE49-F238E27FC236}">
                  <a16:creationId xmlns:a16="http://schemas.microsoft.com/office/drawing/2014/main" id="{BD226CF5-6311-47D4-B31F-26017C08C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" name="Freeform 315">
              <a:extLst>
                <a:ext uri="{FF2B5EF4-FFF2-40B4-BE49-F238E27FC236}">
                  <a16:creationId xmlns:a16="http://schemas.microsoft.com/office/drawing/2014/main" id="{6089FA00-4E00-4C23-989A-75B011AA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" name="Freeform 316">
              <a:extLst>
                <a:ext uri="{FF2B5EF4-FFF2-40B4-BE49-F238E27FC236}">
                  <a16:creationId xmlns:a16="http://schemas.microsoft.com/office/drawing/2014/main" id="{E7B400D7-B94A-47A4-9946-13FFD68DC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" name="Freeform 317">
              <a:extLst>
                <a:ext uri="{FF2B5EF4-FFF2-40B4-BE49-F238E27FC236}">
                  <a16:creationId xmlns:a16="http://schemas.microsoft.com/office/drawing/2014/main" id="{F6517000-D393-4008-B2E3-6D78D1C07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" name="Freeform 318">
              <a:extLst>
                <a:ext uri="{FF2B5EF4-FFF2-40B4-BE49-F238E27FC236}">
                  <a16:creationId xmlns:a16="http://schemas.microsoft.com/office/drawing/2014/main" id="{469C5A79-B3E9-4FB3-A1D6-ED03B2252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" name="Freeform 319">
              <a:extLst>
                <a:ext uri="{FF2B5EF4-FFF2-40B4-BE49-F238E27FC236}">
                  <a16:creationId xmlns:a16="http://schemas.microsoft.com/office/drawing/2014/main" id="{28F776BC-252C-4F8F-820A-48DA48BA8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" name="Freeform 320">
              <a:extLst>
                <a:ext uri="{FF2B5EF4-FFF2-40B4-BE49-F238E27FC236}">
                  <a16:creationId xmlns:a16="http://schemas.microsoft.com/office/drawing/2014/main" id="{340E281F-1E6E-4CC1-B05D-6CB8256C6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" name="Freeform 321">
              <a:extLst>
                <a:ext uri="{FF2B5EF4-FFF2-40B4-BE49-F238E27FC236}">
                  <a16:creationId xmlns:a16="http://schemas.microsoft.com/office/drawing/2014/main" id="{5FB2741E-0EBA-4F77-AB7F-942271808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" name="Freeform 322">
              <a:extLst>
                <a:ext uri="{FF2B5EF4-FFF2-40B4-BE49-F238E27FC236}">
                  <a16:creationId xmlns:a16="http://schemas.microsoft.com/office/drawing/2014/main" id="{5EB284A6-95C5-455A-BCF3-BED52A93F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" name="Freeform 323">
              <a:extLst>
                <a:ext uri="{FF2B5EF4-FFF2-40B4-BE49-F238E27FC236}">
                  <a16:creationId xmlns:a16="http://schemas.microsoft.com/office/drawing/2014/main" id="{06532DC6-0078-40E2-9EC6-5A222AED1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" name="Freeform 324">
              <a:extLst>
                <a:ext uri="{FF2B5EF4-FFF2-40B4-BE49-F238E27FC236}">
                  <a16:creationId xmlns:a16="http://schemas.microsoft.com/office/drawing/2014/main" id="{A4FD019F-CA2E-4C38-9E42-B1AB05EE8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" name="Freeform 325">
              <a:extLst>
                <a:ext uri="{FF2B5EF4-FFF2-40B4-BE49-F238E27FC236}">
                  <a16:creationId xmlns:a16="http://schemas.microsoft.com/office/drawing/2014/main" id="{A59B0E1E-C51B-41C2-AF7D-38299FA36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" name="Freeform 326">
              <a:extLst>
                <a:ext uri="{FF2B5EF4-FFF2-40B4-BE49-F238E27FC236}">
                  <a16:creationId xmlns:a16="http://schemas.microsoft.com/office/drawing/2014/main" id="{64741CDA-5D4D-4DAD-BF98-4A2D57C2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67BA8794-C448-442B-B2F8-FFC6A929D39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54900" y="5168900"/>
            <a:ext cx="1689100" cy="1689100"/>
            <a:chOff x="382" y="373"/>
            <a:chExt cx="1064" cy="106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3D48A90-05D2-4FD7-87F5-AFF150CA55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26" name="Freeform 6">
                <a:extLst>
                  <a:ext uri="{FF2B5EF4-FFF2-40B4-BE49-F238E27FC236}">
                    <a16:creationId xmlns:a16="http://schemas.microsoft.com/office/drawing/2014/main" id="{13A37C54-F51C-4A09-ABA1-EC21F1BCE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7">
                <a:extLst>
                  <a:ext uri="{FF2B5EF4-FFF2-40B4-BE49-F238E27FC236}">
                    <a16:creationId xmlns:a16="http://schemas.microsoft.com/office/drawing/2014/main" id="{057C8205-28C5-4A02-8D6B-31574F94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8">
                <a:extLst>
                  <a:ext uri="{FF2B5EF4-FFF2-40B4-BE49-F238E27FC236}">
                    <a16:creationId xmlns:a16="http://schemas.microsoft.com/office/drawing/2014/main" id="{BB7C6C79-4048-49CF-909C-D1944004A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9">
                <a:extLst>
                  <a:ext uri="{FF2B5EF4-FFF2-40B4-BE49-F238E27FC236}">
                    <a16:creationId xmlns:a16="http://schemas.microsoft.com/office/drawing/2014/main" id="{824D89AD-1150-44B6-93C0-525D9DABB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0">
                <a:extLst>
                  <a:ext uri="{FF2B5EF4-FFF2-40B4-BE49-F238E27FC236}">
                    <a16:creationId xmlns:a16="http://schemas.microsoft.com/office/drawing/2014/main" id="{1B390383-79F8-474D-8FCF-D81568A09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1">
                <a:extLst>
                  <a:ext uri="{FF2B5EF4-FFF2-40B4-BE49-F238E27FC236}">
                    <a16:creationId xmlns:a16="http://schemas.microsoft.com/office/drawing/2014/main" id="{F71B303B-9246-405B-92C9-355B2C280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2">
                <a:extLst>
                  <a:ext uri="{FF2B5EF4-FFF2-40B4-BE49-F238E27FC236}">
                    <a16:creationId xmlns:a16="http://schemas.microsoft.com/office/drawing/2014/main" id="{84818AD3-B0FB-406B-B83A-BDAD2A527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">
                <a:extLst>
                  <a:ext uri="{FF2B5EF4-FFF2-40B4-BE49-F238E27FC236}">
                    <a16:creationId xmlns:a16="http://schemas.microsoft.com/office/drawing/2014/main" id="{3484C3D0-0634-4F45-AE64-D924D914B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">
                <a:extLst>
                  <a:ext uri="{FF2B5EF4-FFF2-40B4-BE49-F238E27FC236}">
                    <a16:creationId xmlns:a16="http://schemas.microsoft.com/office/drawing/2014/main" id="{B48143FD-A344-4188-81A0-0E2651038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5">
                <a:extLst>
                  <a:ext uri="{FF2B5EF4-FFF2-40B4-BE49-F238E27FC236}">
                    <a16:creationId xmlns:a16="http://schemas.microsoft.com/office/drawing/2014/main" id="{DB326043-39B0-4965-8510-F1C04762B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6">
                <a:extLst>
                  <a:ext uri="{FF2B5EF4-FFF2-40B4-BE49-F238E27FC236}">
                    <a16:creationId xmlns:a16="http://schemas.microsoft.com/office/drawing/2014/main" id="{410B0D29-AACD-406E-BA39-4DE8FF54D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7">
                <a:extLst>
                  <a:ext uri="{FF2B5EF4-FFF2-40B4-BE49-F238E27FC236}">
                    <a16:creationId xmlns:a16="http://schemas.microsoft.com/office/drawing/2014/main" id="{44EFFCEF-E2CF-4D8E-9FB6-67D2ACF73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8">
                <a:extLst>
                  <a:ext uri="{FF2B5EF4-FFF2-40B4-BE49-F238E27FC236}">
                    <a16:creationId xmlns:a16="http://schemas.microsoft.com/office/drawing/2014/main" id="{39A084D7-C4D8-47B7-855C-310C0F1DD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9">
                <a:extLst>
                  <a:ext uri="{FF2B5EF4-FFF2-40B4-BE49-F238E27FC236}">
                    <a16:creationId xmlns:a16="http://schemas.microsoft.com/office/drawing/2014/main" id="{16FF84BA-906B-43BD-BFBF-27383198B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20">
                <a:extLst>
                  <a:ext uri="{FF2B5EF4-FFF2-40B4-BE49-F238E27FC236}">
                    <a16:creationId xmlns:a16="http://schemas.microsoft.com/office/drawing/2014/main" id="{6210A475-4FD8-4D6F-BC30-F17BC0B0E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21">
                <a:extLst>
                  <a:ext uri="{FF2B5EF4-FFF2-40B4-BE49-F238E27FC236}">
                    <a16:creationId xmlns:a16="http://schemas.microsoft.com/office/drawing/2014/main" id="{E1EAA006-7273-459C-8DB4-6F16AC410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22">
                <a:extLst>
                  <a:ext uri="{FF2B5EF4-FFF2-40B4-BE49-F238E27FC236}">
                    <a16:creationId xmlns:a16="http://schemas.microsoft.com/office/drawing/2014/main" id="{852A8EAD-E92A-42BF-BDD4-449AD1B3E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23">
                <a:extLst>
                  <a:ext uri="{FF2B5EF4-FFF2-40B4-BE49-F238E27FC236}">
                    <a16:creationId xmlns:a16="http://schemas.microsoft.com/office/drawing/2014/main" id="{28376D56-7679-44B9-B2F6-F848DB88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24">
                <a:extLst>
                  <a:ext uri="{FF2B5EF4-FFF2-40B4-BE49-F238E27FC236}">
                    <a16:creationId xmlns:a16="http://schemas.microsoft.com/office/drawing/2014/main" id="{C75DF6D3-3F74-4A4F-A989-48665E2DA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25">
                <a:extLst>
                  <a:ext uri="{FF2B5EF4-FFF2-40B4-BE49-F238E27FC236}">
                    <a16:creationId xmlns:a16="http://schemas.microsoft.com/office/drawing/2014/main" id="{9D8F820E-D436-4F54-AD56-FB9B760E3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26">
                <a:extLst>
                  <a:ext uri="{FF2B5EF4-FFF2-40B4-BE49-F238E27FC236}">
                    <a16:creationId xmlns:a16="http://schemas.microsoft.com/office/drawing/2014/main" id="{DBCF1F5D-16AC-4671-8237-C1C3BEF0D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27">
                <a:extLst>
                  <a:ext uri="{FF2B5EF4-FFF2-40B4-BE49-F238E27FC236}">
                    <a16:creationId xmlns:a16="http://schemas.microsoft.com/office/drawing/2014/main" id="{E5B5BF04-F943-4B7B-B091-37267E719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28">
                <a:extLst>
                  <a:ext uri="{FF2B5EF4-FFF2-40B4-BE49-F238E27FC236}">
                    <a16:creationId xmlns:a16="http://schemas.microsoft.com/office/drawing/2014/main" id="{3A171D84-626E-4B0A-9796-4F8976876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29">
                <a:extLst>
                  <a:ext uri="{FF2B5EF4-FFF2-40B4-BE49-F238E27FC236}">
                    <a16:creationId xmlns:a16="http://schemas.microsoft.com/office/drawing/2014/main" id="{8BD3F1AA-C36F-4E3D-AFE7-BE0F4E638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30">
                <a:extLst>
                  <a:ext uri="{FF2B5EF4-FFF2-40B4-BE49-F238E27FC236}">
                    <a16:creationId xmlns:a16="http://schemas.microsoft.com/office/drawing/2014/main" id="{73CDC538-C3AB-4A02-A447-106D23EDB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31">
                <a:extLst>
                  <a:ext uri="{FF2B5EF4-FFF2-40B4-BE49-F238E27FC236}">
                    <a16:creationId xmlns:a16="http://schemas.microsoft.com/office/drawing/2014/main" id="{19943D5A-F4E4-4D8D-94ED-9E1BDE0B9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32">
                <a:extLst>
                  <a:ext uri="{FF2B5EF4-FFF2-40B4-BE49-F238E27FC236}">
                    <a16:creationId xmlns:a16="http://schemas.microsoft.com/office/drawing/2014/main" id="{56DE81CF-94C7-44E9-873B-79DE69957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33">
                <a:extLst>
                  <a:ext uri="{FF2B5EF4-FFF2-40B4-BE49-F238E27FC236}">
                    <a16:creationId xmlns:a16="http://schemas.microsoft.com/office/drawing/2014/main" id="{FD3322EE-9969-4284-8E85-4E3A4E5AD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34">
                <a:extLst>
                  <a:ext uri="{FF2B5EF4-FFF2-40B4-BE49-F238E27FC236}">
                    <a16:creationId xmlns:a16="http://schemas.microsoft.com/office/drawing/2014/main" id="{A7C26625-45EB-4949-AED4-38A5CD424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35">
                <a:extLst>
                  <a:ext uri="{FF2B5EF4-FFF2-40B4-BE49-F238E27FC236}">
                    <a16:creationId xmlns:a16="http://schemas.microsoft.com/office/drawing/2014/main" id="{59449DAA-EF60-46F3-B188-7C5539F89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36">
                <a:extLst>
                  <a:ext uri="{FF2B5EF4-FFF2-40B4-BE49-F238E27FC236}">
                    <a16:creationId xmlns:a16="http://schemas.microsoft.com/office/drawing/2014/main" id="{4B2D355C-26EE-47A3-A02D-74825A400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37">
                <a:extLst>
                  <a:ext uri="{FF2B5EF4-FFF2-40B4-BE49-F238E27FC236}">
                    <a16:creationId xmlns:a16="http://schemas.microsoft.com/office/drawing/2014/main" id="{25CBC3A9-616F-4B70-A6B7-0A011D58F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38">
                <a:extLst>
                  <a:ext uri="{FF2B5EF4-FFF2-40B4-BE49-F238E27FC236}">
                    <a16:creationId xmlns:a16="http://schemas.microsoft.com/office/drawing/2014/main" id="{A49953B0-D2D4-4E3E-ABAF-24CEAB6E3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39">
                <a:extLst>
                  <a:ext uri="{FF2B5EF4-FFF2-40B4-BE49-F238E27FC236}">
                    <a16:creationId xmlns:a16="http://schemas.microsoft.com/office/drawing/2014/main" id="{C00F8C8B-46A4-4F89-BCFA-5BF69FAEA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40">
                <a:extLst>
                  <a:ext uri="{FF2B5EF4-FFF2-40B4-BE49-F238E27FC236}">
                    <a16:creationId xmlns:a16="http://schemas.microsoft.com/office/drawing/2014/main" id="{01E1E490-004E-4200-B3FE-917B28B3A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41">
                <a:extLst>
                  <a:ext uri="{FF2B5EF4-FFF2-40B4-BE49-F238E27FC236}">
                    <a16:creationId xmlns:a16="http://schemas.microsoft.com/office/drawing/2014/main" id="{649DB508-C61C-4A2F-8FD8-35D7DEE13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42">
                <a:extLst>
                  <a:ext uri="{FF2B5EF4-FFF2-40B4-BE49-F238E27FC236}">
                    <a16:creationId xmlns:a16="http://schemas.microsoft.com/office/drawing/2014/main" id="{5CCEA983-B494-482B-8766-E2184730B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43">
                <a:extLst>
                  <a:ext uri="{FF2B5EF4-FFF2-40B4-BE49-F238E27FC236}">
                    <a16:creationId xmlns:a16="http://schemas.microsoft.com/office/drawing/2014/main" id="{2B767EF9-30D5-48B3-9B23-0E9655635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44">
                <a:extLst>
                  <a:ext uri="{FF2B5EF4-FFF2-40B4-BE49-F238E27FC236}">
                    <a16:creationId xmlns:a16="http://schemas.microsoft.com/office/drawing/2014/main" id="{ACF93C9C-25AE-4914-96DD-290026081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45">
                <a:extLst>
                  <a:ext uri="{FF2B5EF4-FFF2-40B4-BE49-F238E27FC236}">
                    <a16:creationId xmlns:a16="http://schemas.microsoft.com/office/drawing/2014/main" id="{DB1DF368-88BF-4256-8C12-A6D9C866F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46">
                <a:extLst>
                  <a:ext uri="{FF2B5EF4-FFF2-40B4-BE49-F238E27FC236}">
                    <a16:creationId xmlns:a16="http://schemas.microsoft.com/office/drawing/2014/main" id="{8A26CAD7-D28B-4DDC-95EF-B4678E639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47">
                <a:extLst>
                  <a:ext uri="{FF2B5EF4-FFF2-40B4-BE49-F238E27FC236}">
                    <a16:creationId xmlns:a16="http://schemas.microsoft.com/office/drawing/2014/main" id="{05DC7E8B-0790-49F6-BCD7-D8CEC10EA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48">
                <a:extLst>
                  <a:ext uri="{FF2B5EF4-FFF2-40B4-BE49-F238E27FC236}">
                    <a16:creationId xmlns:a16="http://schemas.microsoft.com/office/drawing/2014/main" id="{CC2E1AB3-5DD4-4E57-A09B-51CAA0958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49">
                <a:extLst>
                  <a:ext uri="{FF2B5EF4-FFF2-40B4-BE49-F238E27FC236}">
                    <a16:creationId xmlns:a16="http://schemas.microsoft.com/office/drawing/2014/main" id="{DCEF131C-C056-4AD3-A2F6-40F4B3A2E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50">
                <a:extLst>
                  <a:ext uri="{FF2B5EF4-FFF2-40B4-BE49-F238E27FC236}">
                    <a16:creationId xmlns:a16="http://schemas.microsoft.com/office/drawing/2014/main" id="{AAFFFB88-5912-4E9F-BCF4-33A93D2D2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51">
                <a:extLst>
                  <a:ext uri="{FF2B5EF4-FFF2-40B4-BE49-F238E27FC236}">
                    <a16:creationId xmlns:a16="http://schemas.microsoft.com/office/drawing/2014/main" id="{2BC7A6C6-06AB-42C7-BEE5-BAB1CB6C9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52">
                <a:extLst>
                  <a:ext uri="{FF2B5EF4-FFF2-40B4-BE49-F238E27FC236}">
                    <a16:creationId xmlns:a16="http://schemas.microsoft.com/office/drawing/2014/main" id="{EFA8217A-2063-4184-BC82-7264C839E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53">
                <a:extLst>
                  <a:ext uri="{FF2B5EF4-FFF2-40B4-BE49-F238E27FC236}">
                    <a16:creationId xmlns:a16="http://schemas.microsoft.com/office/drawing/2014/main" id="{ADC8D7C9-CFED-4EF2-9DF1-E63A10E64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54">
                <a:extLst>
                  <a:ext uri="{FF2B5EF4-FFF2-40B4-BE49-F238E27FC236}">
                    <a16:creationId xmlns:a16="http://schemas.microsoft.com/office/drawing/2014/main" id="{E677996B-9F1D-4F65-9523-47D6C126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55">
                <a:extLst>
                  <a:ext uri="{FF2B5EF4-FFF2-40B4-BE49-F238E27FC236}">
                    <a16:creationId xmlns:a16="http://schemas.microsoft.com/office/drawing/2014/main" id="{92EB7FFC-9546-41A1-95EE-610637455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56">
                <a:extLst>
                  <a:ext uri="{FF2B5EF4-FFF2-40B4-BE49-F238E27FC236}">
                    <a16:creationId xmlns:a16="http://schemas.microsoft.com/office/drawing/2014/main" id="{CC9F2760-3F9F-483D-A19C-D16F49808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57">
                <a:extLst>
                  <a:ext uri="{FF2B5EF4-FFF2-40B4-BE49-F238E27FC236}">
                    <a16:creationId xmlns:a16="http://schemas.microsoft.com/office/drawing/2014/main" id="{9EED3536-30FF-4BC8-8421-C23A627B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58">
                <a:extLst>
                  <a:ext uri="{FF2B5EF4-FFF2-40B4-BE49-F238E27FC236}">
                    <a16:creationId xmlns:a16="http://schemas.microsoft.com/office/drawing/2014/main" id="{680ADF02-9201-46A7-81E7-E8BB69BEB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59">
                <a:extLst>
                  <a:ext uri="{FF2B5EF4-FFF2-40B4-BE49-F238E27FC236}">
                    <a16:creationId xmlns:a16="http://schemas.microsoft.com/office/drawing/2014/main" id="{FAC6C91B-641A-4A22-867A-FA87D7C97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60">
                <a:extLst>
                  <a:ext uri="{FF2B5EF4-FFF2-40B4-BE49-F238E27FC236}">
                    <a16:creationId xmlns:a16="http://schemas.microsoft.com/office/drawing/2014/main" id="{7D1F4EAD-3280-43CE-9BAF-A4F39B7D2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61">
                <a:extLst>
                  <a:ext uri="{FF2B5EF4-FFF2-40B4-BE49-F238E27FC236}">
                    <a16:creationId xmlns:a16="http://schemas.microsoft.com/office/drawing/2014/main" id="{A3386D86-F797-44A3-BE56-1B6FF1329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62">
                <a:extLst>
                  <a:ext uri="{FF2B5EF4-FFF2-40B4-BE49-F238E27FC236}">
                    <a16:creationId xmlns:a16="http://schemas.microsoft.com/office/drawing/2014/main" id="{D22249E2-1FFE-4360-9489-B12BDAFB5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63">
                <a:extLst>
                  <a:ext uri="{FF2B5EF4-FFF2-40B4-BE49-F238E27FC236}">
                    <a16:creationId xmlns:a16="http://schemas.microsoft.com/office/drawing/2014/main" id="{C67B908E-BBA4-49BE-B2C3-CC8BA12FF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64">
                <a:extLst>
                  <a:ext uri="{FF2B5EF4-FFF2-40B4-BE49-F238E27FC236}">
                    <a16:creationId xmlns:a16="http://schemas.microsoft.com/office/drawing/2014/main" id="{15491672-513D-46F5-B435-AC5563233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65">
                <a:extLst>
                  <a:ext uri="{FF2B5EF4-FFF2-40B4-BE49-F238E27FC236}">
                    <a16:creationId xmlns:a16="http://schemas.microsoft.com/office/drawing/2014/main" id="{C79A64C2-7B17-451B-8B40-9185CC8D1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66">
                <a:extLst>
                  <a:ext uri="{FF2B5EF4-FFF2-40B4-BE49-F238E27FC236}">
                    <a16:creationId xmlns:a16="http://schemas.microsoft.com/office/drawing/2014/main" id="{0CDEA5BC-47D0-4897-B969-064E53E69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67">
                <a:extLst>
                  <a:ext uri="{FF2B5EF4-FFF2-40B4-BE49-F238E27FC236}">
                    <a16:creationId xmlns:a16="http://schemas.microsoft.com/office/drawing/2014/main" id="{46B73C8C-3717-40B1-BC18-8B772B0EB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68">
                <a:extLst>
                  <a:ext uri="{FF2B5EF4-FFF2-40B4-BE49-F238E27FC236}">
                    <a16:creationId xmlns:a16="http://schemas.microsoft.com/office/drawing/2014/main" id="{827D69FA-D17F-4C1D-ABA5-8C23D1027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69">
                <a:extLst>
                  <a:ext uri="{FF2B5EF4-FFF2-40B4-BE49-F238E27FC236}">
                    <a16:creationId xmlns:a16="http://schemas.microsoft.com/office/drawing/2014/main" id="{8413282E-2946-4099-A87F-B2CDD026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70">
                <a:extLst>
                  <a:ext uri="{FF2B5EF4-FFF2-40B4-BE49-F238E27FC236}">
                    <a16:creationId xmlns:a16="http://schemas.microsoft.com/office/drawing/2014/main" id="{7B02A91D-3072-4F62-8EEF-3164BEF28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71">
                <a:extLst>
                  <a:ext uri="{FF2B5EF4-FFF2-40B4-BE49-F238E27FC236}">
                    <a16:creationId xmlns:a16="http://schemas.microsoft.com/office/drawing/2014/main" id="{28539DE4-200A-408E-BD9D-985AF8A26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72">
                <a:extLst>
                  <a:ext uri="{FF2B5EF4-FFF2-40B4-BE49-F238E27FC236}">
                    <a16:creationId xmlns:a16="http://schemas.microsoft.com/office/drawing/2014/main" id="{27AF3795-1D3C-4F0B-8E9A-205B1FCEB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73">
                <a:extLst>
                  <a:ext uri="{FF2B5EF4-FFF2-40B4-BE49-F238E27FC236}">
                    <a16:creationId xmlns:a16="http://schemas.microsoft.com/office/drawing/2014/main" id="{61D2FCB2-C4A7-4BC7-9399-D7C1B85A9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74">
                <a:extLst>
                  <a:ext uri="{FF2B5EF4-FFF2-40B4-BE49-F238E27FC236}">
                    <a16:creationId xmlns:a16="http://schemas.microsoft.com/office/drawing/2014/main" id="{3BF668B5-6494-4B53-ABE4-6D430F9A2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75">
                <a:extLst>
                  <a:ext uri="{FF2B5EF4-FFF2-40B4-BE49-F238E27FC236}">
                    <a16:creationId xmlns:a16="http://schemas.microsoft.com/office/drawing/2014/main" id="{05507581-6429-44B3-A071-AA8FE771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76">
                <a:extLst>
                  <a:ext uri="{FF2B5EF4-FFF2-40B4-BE49-F238E27FC236}">
                    <a16:creationId xmlns:a16="http://schemas.microsoft.com/office/drawing/2014/main" id="{1B9BE296-9363-49F1-82AD-6CA2AC77A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77">
                <a:extLst>
                  <a:ext uri="{FF2B5EF4-FFF2-40B4-BE49-F238E27FC236}">
                    <a16:creationId xmlns:a16="http://schemas.microsoft.com/office/drawing/2014/main" id="{0825B30D-4264-4B90-8DC8-00727B6BC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78">
                <a:extLst>
                  <a:ext uri="{FF2B5EF4-FFF2-40B4-BE49-F238E27FC236}">
                    <a16:creationId xmlns:a16="http://schemas.microsoft.com/office/drawing/2014/main" id="{ED3FEBDA-8335-412E-8F7B-0C886C5CE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79">
                <a:extLst>
                  <a:ext uri="{FF2B5EF4-FFF2-40B4-BE49-F238E27FC236}">
                    <a16:creationId xmlns:a16="http://schemas.microsoft.com/office/drawing/2014/main" id="{415249C2-9EE6-4F14-A5CF-C8E52969E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80">
                <a:extLst>
                  <a:ext uri="{FF2B5EF4-FFF2-40B4-BE49-F238E27FC236}">
                    <a16:creationId xmlns:a16="http://schemas.microsoft.com/office/drawing/2014/main" id="{9E17813C-79CC-4AB5-AA77-ECAAFFDB0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81">
                <a:extLst>
                  <a:ext uri="{FF2B5EF4-FFF2-40B4-BE49-F238E27FC236}">
                    <a16:creationId xmlns:a16="http://schemas.microsoft.com/office/drawing/2014/main" id="{A70BF14F-6D0F-43C7-9E0D-68BA324E6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82">
                <a:extLst>
                  <a:ext uri="{FF2B5EF4-FFF2-40B4-BE49-F238E27FC236}">
                    <a16:creationId xmlns:a16="http://schemas.microsoft.com/office/drawing/2014/main" id="{F93B2973-AD29-43A0-9C8B-0DAB0FA4E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83">
                <a:extLst>
                  <a:ext uri="{FF2B5EF4-FFF2-40B4-BE49-F238E27FC236}">
                    <a16:creationId xmlns:a16="http://schemas.microsoft.com/office/drawing/2014/main" id="{3DD1AB0B-A4E0-490B-9AE4-F2AE39A91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84">
                <a:extLst>
                  <a:ext uri="{FF2B5EF4-FFF2-40B4-BE49-F238E27FC236}">
                    <a16:creationId xmlns:a16="http://schemas.microsoft.com/office/drawing/2014/main" id="{92F37126-BD2E-4733-8F8F-4A5F2C79B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85">
                <a:extLst>
                  <a:ext uri="{FF2B5EF4-FFF2-40B4-BE49-F238E27FC236}">
                    <a16:creationId xmlns:a16="http://schemas.microsoft.com/office/drawing/2014/main" id="{0C66F117-2ED9-4AF7-BE12-4C8938EDC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86">
                <a:extLst>
                  <a:ext uri="{FF2B5EF4-FFF2-40B4-BE49-F238E27FC236}">
                    <a16:creationId xmlns:a16="http://schemas.microsoft.com/office/drawing/2014/main" id="{D26B7405-5856-44A3-BDDF-21FDA5FB3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87">
                <a:extLst>
                  <a:ext uri="{FF2B5EF4-FFF2-40B4-BE49-F238E27FC236}">
                    <a16:creationId xmlns:a16="http://schemas.microsoft.com/office/drawing/2014/main" id="{429A3BC3-5924-4AF1-80AE-FFB2415E8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88">
                <a:extLst>
                  <a:ext uri="{FF2B5EF4-FFF2-40B4-BE49-F238E27FC236}">
                    <a16:creationId xmlns:a16="http://schemas.microsoft.com/office/drawing/2014/main" id="{C919D696-074E-4EC1-834A-0B8DC66C7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89">
                <a:extLst>
                  <a:ext uri="{FF2B5EF4-FFF2-40B4-BE49-F238E27FC236}">
                    <a16:creationId xmlns:a16="http://schemas.microsoft.com/office/drawing/2014/main" id="{E5C74475-DB5F-458B-A869-6DB99B99A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90">
                <a:extLst>
                  <a:ext uri="{FF2B5EF4-FFF2-40B4-BE49-F238E27FC236}">
                    <a16:creationId xmlns:a16="http://schemas.microsoft.com/office/drawing/2014/main" id="{747D953F-C2AE-4934-BEB4-AA65523F4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91">
                <a:extLst>
                  <a:ext uri="{FF2B5EF4-FFF2-40B4-BE49-F238E27FC236}">
                    <a16:creationId xmlns:a16="http://schemas.microsoft.com/office/drawing/2014/main" id="{8C090C9F-9390-49FE-BA30-199041BED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92">
                <a:extLst>
                  <a:ext uri="{FF2B5EF4-FFF2-40B4-BE49-F238E27FC236}">
                    <a16:creationId xmlns:a16="http://schemas.microsoft.com/office/drawing/2014/main" id="{90DD34B7-5007-4046-9ED0-F7063BE2C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93">
                <a:extLst>
                  <a:ext uri="{FF2B5EF4-FFF2-40B4-BE49-F238E27FC236}">
                    <a16:creationId xmlns:a16="http://schemas.microsoft.com/office/drawing/2014/main" id="{BA54055C-EAB7-4EB3-955C-E9ECE50D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94">
                <a:extLst>
                  <a:ext uri="{FF2B5EF4-FFF2-40B4-BE49-F238E27FC236}">
                    <a16:creationId xmlns:a16="http://schemas.microsoft.com/office/drawing/2014/main" id="{D512FDD3-93F7-4B99-ACA4-ED4C3BBE6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95">
                <a:extLst>
                  <a:ext uri="{FF2B5EF4-FFF2-40B4-BE49-F238E27FC236}">
                    <a16:creationId xmlns:a16="http://schemas.microsoft.com/office/drawing/2014/main" id="{03394AA8-AD13-4579-A194-C4C7E659D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96">
                <a:extLst>
                  <a:ext uri="{FF2B5EF4-FFF2-40B4-BE49-F238E27FC236}">
                    <a16:creationId xmlns:a16="http://schemas.microsoft.com/office/drawing/2014/main" id="{476FFB6A-87F7-4118-B2F7-B379BBBD4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97">
                <a:extLst>
                  <a:ext uri="{FF2B5EF4-FFF2-40B4-BE49-F238E27FC236}">
                    <a16:creationId xmlns:a16="http://schemas.microsoft.com/office/drawing/2014/main" id="{D85C01BC-BCAD-457A-B291-EB6FE912A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98">
                <a:extLst>
                  <a:ext uri="{FF2B5EF4-FFF2-40B4-BE49-F238E27FC236}">
                    <a16:creationId xmlns:a16="http://schemas.microsoft.com/office/drawing/2014/main" id="{E6F9662F-8F2D-4845-B951-5E9E39A57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99">
                <a:extLst>
                  <a:ext uri="{FF2B5EF4-FFF2-40B4-BE49-F238E27FC236}">
                    <a16:creationId xmlns:a16="http://schemas.microsoft.com/office/drawing/2014/main" id="{8CE0F7A4-6344-439A-98DD-E8C649AD1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00">
                <a:extLst>
                  <a:ext uri="{FF2B5EF4-FFF2-40B4-BE49-F238E27FC236}">
                    <a16:creationId xmlns:a16="http://schemas.microsoft.com/office/drawing/2014/main" id="{AE40F65E-1E5B-4D66-96F2-E5EE57AA0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01">
                <a:extLst>
                  <a:ext uri="{FF2B5EF4-FFF2-40B4-BE49-F238E27FC236}">
                    <a16:creationId xmlns:a16="http://schemas.microsoft.com/office/drawing/2014/main" id="{4B7A11B3-3FE5-43CF-B057-D70A9CA04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02">
                <a:extLst>
                  <a:ext uri="{FF2B5EF4-FFF2-40B4-BE49-F238E27FC236}">
                    <a16:creationId xmlns:a16="http://schemas.microsoft.com/office/drawing/2014/main" id="{AF8B6E16-3DFF-4A68-86B0-71F6F3064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03">
                <a:extLst>
                  <a:ext uri="{FF2B5EF4-FFF2-40B4-BE49-F238E27FC236}">
                    <a16:creationId xmlns:a16="http://schemas.microsoft.com/office/drawing/2014/main" id="{FE6F32A7-B823-4F01-8461-C977AE008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04">
                <a:extLst>
                  <a:ext uri="{FF2B5EF4-FFF2-40B4-BE49-F238E27FC236}">
                    <a16:creationId xmlns:a16="http://schemas.microsoft.com/office/drawing/2014/main" id="{4DB3A1DD-70AB-4AA5-9F91-01ED010C7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05">
                <a:extLst>
                  <a:ext uri="{FF2B5EF4-FFF2-40B4-BE49-F238E27FC236}">
                    <a16:creationId xmlns:a16="http://schemas.microsoft.com/office/drawing/2014/main" id="{7127169E-139E-4ECA-94AF-92B7DA32D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06">
                <a:extLst>
                  <a:ext uri="{FF2B5EF4-FFF2-40B4-BE49-F238E27FC236}">
                    <a16:creationId xmlns:a16="http://schemas.microsoft.com/office/drawing/2014/main" id="{559AC414-9731-41B3-A86E-9EFC3D3F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07">
                <a:extLst>
                  <a:ext uri="{FF2B5EF4-FFF2-40B4-BE49-F238E27FC236}">
                    <a16:creationId xmlns:a16="http://schemas.microsoft.com/office/drawing/2014/main" id="{AE395EB9-C5DF-4B92-8C20-0A70644EC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08">
                <a:extLst>
                  <a:ext uri="{FF2B5EF4-FFF2-40B4-BE49-F238E27FC236}">
                    <a16:creationId xmlns:a16="http://schemas.microsoft.com/office/drawing/2014/main" id="{87CDFC6E-C945-4423-BF53-13F66157D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09">
                <a:extLst>
                  <a:ext uri="{FF2B5EF4-FFF2-40B4-BE49-F238E27FC236}">
                    <a16:creationId xmlns:a16="http://schemas.microsoft.com/office/drawing/2014/main" id="{E6AD2975-814D-40D9-9DC3-EF944380B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10">
                <a:extLst>
                  <a:ext uri="{FF2B5EF4-FFF2-40B4-BE49-F238E27FC236}">
                    <a16:creationId xmlns:a16="http://schemas.microsoft.com/office/drawing/2014/main" id="{475DA49E-6AD7-4C72-99A8-A8CE768FA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11">
                <a:extLst>
                  <a:ext uri="{FF2B5EF4-FFF2-40B4-BE49-F238E27FC236}">
                    <a16:creationId xmlns:a16="http://schemas.microsoft.com/office/drawing/2014/main" id="{06D5E984-F51D-4741-A50E-A78DA4722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12">
                <a:extLst>
                  <a:ext uri="{FF2B5EF4-FFF2-40B4-BE49-F238E27FC236}">
                    <a16:creationId xmlns:a16="http://schemas.microsoft.com/office/drawing/2014/main" id="{602FCCB5-0FAE-4DD2-8EEB-AE5AC82E6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13">
                <a:extLst>
                  <a:ext uri="{FF2B5EF4-FFF2-40B4-BE49-F238E27FC236}">
                    <a16:creationId xmlns:a16="http://schemas.microsoft.com/office/drawing/2014/main" id="{6A433792-72D1-4BCC-8385-75EC127E0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14">
                <a:extLst>
                  <a:ext uri="{FF2B5EF4-FFF2-40B4-BE49-F238E27FC236}">
                    <a16:creationId xmlns:a16="http://schemas.microsoft.com/office/drawing/2014/main" id="{9A2EF7E7-6E14-412D-899B-13B5F2ED2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15">
                <a:extLst>
                  <a:ext uri="{FF2B5EF4-FFF2-40B4-BE49-F238E27FC236}">
                    <a16:creationId xmlns:a16="http://schemas.microsoft.com/office/drawing/2014/main" id="{C5542C7E-334F-425E-B923-8A2A07AEA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16">
                <a:extLst>
                  <a:ext uri="{FF2B5EF4-FFF2-40B4-BE49-F238E27FC236}">
                    <a16:creationId xmlns:a16="http://schemas.microsoft.com/office/drawing/2014/main" id="{CB5ACEC1-9A55-4EDD-842D-8E141BD08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17">
                <a:extLst>
                  <a:ext uri="{FF2B5EF4-FFF2-40B4-BE49-F238E27FC236}">
                    <a16:creationId xmlns:a16="http://schemas.microsoft.com/office/drawing/2014/main" id="{3BFF208E-F2FE-4D9D-910D-79A0A7CA2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18">
                <a:extLst>
                  <a:ext uri="{FF2B5EF4-FFF2-40B4-BE49-F238E27FC236}">
                    <a16:creationId xmlns:a16="http://schemas.microsoft.com/office/drawing/2014/main" id="{5C7D52E0-2A1A-4875-B05C-DB1E2EC97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19">
                <a:extLst>
                  <a:ext uri="{FF2B5EF4-FFF2-40B4-BE49-F238E27FC236}">
                    <a16:creationId xmlns:a16="http://schemas.microsoft.com/office/drawing/2014/main" id="{8845F5F0-D0C0-448B-8BFF-102AAFE88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20">
                <a:extLst>
                  <a:ext uri="{FF2B5EF4-FFF2-40B4-BE49-F238E27FC236}">
                    <a16:creationId xmlns:a16="http://schemas.microsoft.com/office/drawing/2014/main" id="{A0A733A1-CB74-4CD4-A3C1-D11F3C82E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21">
                <a:extLst>
                  <a:ext uri="{FF2B5EF4-FFF2-40B4-BE49-F238E27FC236}">
                    <a16:creationId xmlns:a16="http://schemas.microsoft.com/office/drawing/2014/main" id="{AD313C8E-369D-4022-8D9E-58355F44E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22">
                <a:extLst>
                  <a:ext uri="{FF2B5EF4-FFF2-40B4-BE49-F238E27FC236}">
                    <a16:creationId xmlns:a16="http://schemas.microsoft.com/office/drawing/2014/main" id="{134FCDFA-9FE9-4540-AF80-5B9DFAFA9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23">
                <a:extLst>
                  <a:ext uri="{FF2B5EF4-FFF2-40B4-BE49-F238E27FC236}">
                    <a16:creationId xmlns:a16="http://schemas.microsoft.com/office/drawing/2014/main" id="{529E781C-6ECB-49A2-A9F0-0357C1B4C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24">
                <a:extLst>
                  <a:ext uri="{FF2B5EF4-FFF2-40B4-BE49-F238E27FC236}">
                    <a16:creationId xmlns:a16="http://schemas.microsoft.com/office/drawing/2014/main" id="{73A28745-CA55-4AA3-A5B0-DD3E24634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25">
                <a:extLst>
                  <a:ext uri="{FF2B5EF4-FFF2-40B4-BE49-F238E27FC236}">
                    <a16:creationId xmlns:a16="http://schemas.microsoft.com/office/drawing/2014/main" id="{7B5F8A4B-BACE-47A6-8D50-282345148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26">
                <a:extLst>
                  <a:ext uri="{FF2B5EF4-FFF2-40B4-BE49-F238E27FC236}">
                    <a16:creationId xmlns:a16="http://schemas.microsoft.com/office/drawing/2014/main" id="{0B6966A5-AA05-488B-AEF8-026B1347A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27">
                <a:extLst>
                  <a:ext uri="{FF2B5EF4-FFF2-40B4-BE49-F238E27FC236}">
                    <a16:creationId xmlns:a16="http://schemas.microsoft.com/office/drawing/2014/main" id="{A5EC46B9-562A-45DE-A4E2-9BC684CC8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28">
                <a:extLst>
                  <a:ext uri="{FF2B5EF4-FFF2-40B4-BE49-F238E27FC236}">
                    <a16:creationId xmlns:a16="http://schemas.microsoft.com/office/drawing/2014/main" id="{27894FC8-9682-4653-B836-724731F20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29">
                <a:extLst>
                  <a:ext uri="{FF2B5EF4-FFF2-40B4-BE49-F238E27FC236}">
                    <a16:creationId xmlns:a16="http://schemas.microsoft.com/office/drawing/2014/main" id="{CAC97ACA-8D1A-4CA9-BA81-489BCFB17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30">
                <a:extLst>
                  <a:ext uri="{FF2B5EF4-FFF2-40B4-BE49-F238E27FC236}">
                    <a16:creationId xmlns:a16="http://schemas.microsoft.com/office/drawing/2014/main" id="{B8121F06-56C1-47DA-8D26-A07B0E53E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31">
                <a:extLst>
                  <a:ext uri="{FF2B5EF4-FFF2-40B4-BE49-F238E27FC236}">
                    <a16:creationId xmlns:a16="http://schemas.microsoft.com/office/drawing/2014/main" id="{962CD808-C3AC-419F-9F22-FA8371E0F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32">
                <a:extLst>
                  <a:ext uri="{FF2B5EF4-FFF2-40B4-BE49-F238E27FC236}">
                    <a16:creationId xmlns:a16="http://schemas.microsoft.com/office/drawing/2014/main" id="{FD421013-6229-43FB-8BBB-481C5EED3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33">
                <a:extLst>
                  <a:ext uri="{FF2B5EF4-FFF2-40B4-BE49-F238E27FC236}">
                    <a16:creationId xmlns:a16="http://schemas.microsoft.com/office/drawing/2014/main" id="{328668E6-2FD2-4C2A-A0CE-C59E79007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34">
                <a:extLst>
                  <a:ext uri="{FF2B5EF4-FFF2-40B4-BE49-F238E27FC236}">
                    <a16:creationId xmlns:a16="http://schemas.microsoft.com/office/drawing/2014/main" id="{23DB5EBD-C928-4B17-B260-08509CA48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35">
                <a:extLst>
                  <a:ext uri="{FF2B5EF4-FFF2-40B4-BE49-F238E27FC236}">
                    <a16:creationId xmlns:a16="http://schemas.microsoft.com/office/drawing/2014/main" id="{92390BE6-B4CF-48C6-BF2F-BDC185E61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36">
                <a:extLst>
                  <a:ext uri="{FF2B5EF4-FFF2-40B4-BE49-F238E27FC236}">
                    <a16:creationId xmlns:a16="http://schemas.microsoft.com/office/drawing/2014/main" id="{6EA22554-D03A-403C-B9C0-6723F0C6E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37">
                <a:extLst>
                  <a:ext uri="{FF2B5EF4-FFF2-40B4-BE49-F238E27FC236}">
                    <a16:creationId xmlns:a16="http://schemas.microsoft.com/office/drawing/2014/main" id="{BF9CE2E6-F40A-4E39-9588-967A18A9A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38">
                <a:extLst>
                  <a:ext uri="{FF2B5EF4-FFF2-40B4-BE49-F238E27FC236}">
                    <a16:creationId xmlns:a16="http://schemas.microsoft.com/office/drawing/2014/main" id="{ADB3BD41-580C-4AD7-99F5-C11612B38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39">
                <a:extLst>
                  <a:ext uri="{FF2B5EF4-FFF2-40B4-BE49-F238E27FC236}">
                    <a16:creationId xmlns:a16="http://schemas.microsoft.com/office/drawing/2014/main" id="{F0547CE2-C156-45B7-A901-D7BDEA578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40">
                <a:extLst>
                  <a:ext uri="{FF2B5EF4-FFF2-40B4-BE49-F238E27FC236}">
                    <a16:creationId xmlns:a16="http://schemas.microsoft.com/office/drawing/2014/main" id="{0739866A-6B65-4AA3-B11F-FD69901F0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41">
                <a:extLst>
                  <a:ext uri="{FF2B5EF4-FFF2-40B4-BE49-F238E27FC236}">
                    <a16:creationId xmlns:a16="http://schemas.microsoft.com/office/drawing/2014/main" id="{910491B8-969B-4F48-BE33-768F6737B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42">
                <a:extLst>
                  <a:ext uri="{FF2B5EF4-FFF2-40B4-BE49-F238E27FC236}">
                    <a16:creationId xmlns:a16="http://schemas.microsoft.com/office/drawing/2014/main" id="{9BF77416-E394-4D34-9FCD-F6C7BAC5A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43">
                <a:extLst>
                  <a:ext uri="{FF2B5EF4-FFF2-40B4-BE49-F238E27FC236}">
                    <a16:creationId xmlns:a16="http://schemas.microsoft.com/office/drawing/2014/main" id="{25B51366-CFBE-4828-9CE4-CEA6868CF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44">
                <a:extLst>
                  <a:ext uri="{FF2B5EF4-FFF2-40B4-BE49-F238E27FC236}">
                    <a16:creationId xmlns:a16="http://schemas.microsoft.com/office/drawing/2014/main" id="{121BA0C6-3EA3-43A8-81CA-191AE9D31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45">
                <a:extLst>
                  <a:ext uri="{FF2B5EF4-FFF2-40B4-BE49-F238E27FC236}">
                    <a16:creationId xmlns:a16="http://schemas.microsoft.com/office/drawing/2014/main" id="{7881E573-2941-48E7-829F-19B1201B2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46">
                <a:extLst>
                  <a:ext uri="{FF2B5EF4-FFF2-40B4-BE49-F238E27FC236}">
                    <a16:creationId xmlns:a16="http://schemas.microsoft.com/office/drawing/2014/main" id="{F9AD9C1B-0A12-472A-8297-99B1D973F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47">
                <a:extLst>
                  <a:ext uri="{FF2B5EF4-FFF2-40B4-BE49-F238E27FC236}">
                    <a16:creationId xmlns:a16="http://schemas.microsoft.com/office/drawing/2014/main" id="{BA482B42-7780-40F6-9502-CDE8EAD55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48">
                <a:extLst>
                  <a:ext uri="{FF2B5EF4-FFF2-40B4-BE49-F238E27FC236}">
                    <a16:creationId xmlns:a16="http://schemas.microsoft.com/office/drawing/2014/main" id="{9D07E465-483D-4728-8669-4323D9E80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49">
                <a:extLst>
                  <a:ext uri="{FF2B5EF4-FFF2-40B4-BE49-F238E27FC236}">
                    <a16:creationId xmlns:a16="http://schemas.microsoft.com/office/drawing/2014/main" id="{788CBD63-DDA3-42CD-B943-FFA1CBE53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50">
                <a:extLst>
                  <a:ext uri="{FF2B5EF4-FFF2-40B4-BE49-F238E27FC236}">
                    <a16:creationId xmlns:a16="http://schemas.microsoft.com/office/drawing/2014/main" id="{1323AB27-635E-4A24-BBD8-942DDCD15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51">
                <a:extLst>
                  <a:ext uri="{FF2B5EF4-FFF2-40B4-BE49-F238E27FC236}">
                    <a16:creationId xmlns:a16="http://schemas.microsoft.com/office/drawing/2014/main" id="{993ABDC9-D2F8-4715-ABB1-C4A8687A3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52">
                <a:extLst>
                  <a:ext uri="{FF2B5EF4-FFF2-40B4-BE49-F238E27FC236}">
                    <a16:creationId xmlns:a16="http://schemas.microsoft.com/office/drawing/2014/main" id="{C7A591F1-4E92-4D49-8DB7-1654A1A63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53">
                <a:extLst>
                  <a:ext uri="{FF2B5EF4-FFF2-40B4-BE49-F238E27FC236}">
                    <a16:creationId xmlns:a16="http://schemas.microsoft.com/office/drawing/2014/main" id="{8403916C-FA3D-464A-A359-75207411A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4">
                <a:extLst>
                  <a:ext uri="{FF2B5EF4-FFF2-40B4-BE49-F238E27FC236}">
                    <a16:creationId xmlns:a16="http://schemas.microsoft.com/office/drawing/2014/main" id="{842922E1-0616-4ADB-B7C5-164A0089F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55">
                <a:extLst>
                  <a:ext uri="{FF2B5EF4-FFF2-40B4-BE49-F238E27FC236}">
                    <a16:creationId xmlns:a16="http://schemas.microsoft.com/office/drawing/2014/main" id="{FB56D600-9614-4474-B69D-D5B644C5D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56">
                <a:extLst>
                  <a:ext uri="{FF2B5EF4-FFF2-40B4-BE49-F238E27FC236}">
                    <a16:creationId xmlns:a16="http://schemas.microsoft.com/office/drawing/2014/main" id="{F0AB1F99-A1DD-458C-8704-D0FAE0770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57">
                <a:extLst>
                  <a:ext uri="{FF2B5EF4-FFF2-40B4-BE49-F238E27FC236}">
                    <a16:creationId xmlns:a16="http://schemas.microsoft.com/office/drawing/2014/main" id="{4EF4EFAD-10C1-4A53-A557-C98787A84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58">
                <a:extLst>
                  <a:ext uri="{FF2B5EF4-FFF2-40B4-BE49-F238E27FC236}">
                    <a16:creationId xmlns:a16="http://schemas.microsoft.com/office/drawing/2014/main" id="{E3F50421-7E1F-47E6-90C2-9678441C3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59">
                <a:extLst>
                  <a:ext uri="{FF2B5EF4-FFF2-40B4-BE49-F238E27FC236}">
                    <a16:creationId xmlns:a16="http://schemas.microsoft.com/office/drawing/2014/main" id="{F94CF06A-4C65-49AE-A6D3-782DB2D5E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60">
                <a:extLst>
                  <a:ext uri="{FF2B5EF4-FFF2-40B4-BE49-F238E27FC236}">
                    <a16:creationId xmlns:a16="http://schemas.microsoft.com/office/drawing/2014/main" id="{A4A00424-DC63-4830-943A-C4DBAD099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61">
                <a:extLst>
                  <a:ext uri="{FF2B5EF4-FFF2-40B4-BE49-F238E27FC236}">
                    <a16:creationId xmlns:a16="http://schemas.microsoft.com/office/drawing/2014/main" id="{49F7CD5C-49C3-42B5-BB98-FB73E5B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62">
                <a:extLst>
                  <a:ext uri="{FF2B5EF4-FFF2-40B4-BE49-F238E27FC236}">
                    <a16:creationId xmlns:a16="http://schemas.microsoft.com/office/drawing/2014/main" id="{796BC87C-4336-4CB7-B83B-9AB4E6703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63">
                <a:extLst>
                  <a:ext uri="{FF2B5EF4-FFF2-40B4-BE49-F238E27FC236}">
                    <a16:creationId xmlns:a16="http://schemas.microsoft.com/office/drawing/2014/main" id="{89ACF546-0588-4DE7-910E-273BF5FF9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64">
                <a:extLst>
                  <a:ext uri="{FF2B5EF4-FFF2-40B4-BE49-F238E27FC236}">
                    <a16:creationId xmlns:a16="http://schemas.microsoft.com/office/drawing/2014/main" id="{2666F7D9-D703-47B4-B668-150AD103B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65">
                <a:extLst>
                  <a:ext uri="{FF2B5EF4-FFF2-40B4-BE49-F238E27FC236}">
                    <a16:creationId xmlns:a16="http://schemas.microsoft.com/office/drawing/2014/main" id="{87741C83-C502-4AA3-A1D3-3E9BDE9E8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66">
                <a:extLst>
                  <a:ext uri="{FF2B5EF4-FFF2-40B4-BE49-F238E27FC236}">
                    <a16:creationId xmlns:a16="http://schemas.microsoft.com/office/drawing/2014/main" id="{A1E6F12F-3352-4AD4-AD0E-FC7B3370E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67">
                <a:extLst>
                  <a:ext uri="{FF2B5EF4-FFF2-40B4-BE49-F238E27FC236}">
                    <a16:creationId xmlns:a16="http://schemas.microsoft.com/office/drawing/2014/main" id="{BA7B3880-6114-412F-942D-57BB64347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68">
                <a:extLst>
                  <a:ext uri="{FF2B5EF4-FFF2-40B4-BE49-F238E27FC236}">
                    <a16:creationId xmlns:a16="http://schemas.microsoft.com/office/drawing/2014/main" id="{599FD163-9F63-4F74-AB43-723776DF4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69">
                <a:extLst>
                  <a:ext uri="{FF2B5EF4-FFF2-40B4-BE49-F238E27FC236}">
                    <a16:creationId xmlns:a16="http://schemas.microsoft.com/office/drawing/2014/main" id="{CD92C3B9-6037-4429-983C-FE2DF2E2E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70">
                <a:extLst>
                  <a:ext uri="{FF2B5EF4-FFF2-40B4-BE49-F238E27FC236}">
                    <a16:creationId xmlns:a16="http://schemas.microsoft.com/office/drawing/2014/main" id="{38097856-7D7D-4C9C-A259-F6CB2F70F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71">
                <a:extLst>
                  <a:ext uri="{FF2B5EF4-FFF2-40B4-BE49-F238E27FC236}">
                    <a16:creationId xmlns:a16="http://schemas.microsoft.com/office/drawing/2014/main" id="{AEBE8FD9-0EB9-4030-8CF8-48612469F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72">
                <a:extLst>
                  <a:ext uri="{FF2B5EF4-FFF2-40B4-BE49-F238E27FC236}">
                    <a16:creationId xmlns:a16="http://schemas.microsoft.com/office/drawing/2014/main" id="{D3E2E74A-A796-42EA-999F-FE1D3B8F8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73">
                <a:extLst>
                  <a:ext uri="{FF2B5EF4-FFF2-40B4-BE49-F238E27FC236}">
                    <a16:creationId xmlns:a16="http://schemas.microsoft.com/office/drawing/2014/main" id="{AB106E24-A054-4986-A0D6-A03C71B84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74">
                <a:extLst>
                  <a:ext uri="{FF2B5EF4-FFF2-40B4-BE49-F238E27FC236}">
                    <a16:creationId xmlns:a16="http://schemas.microsoft.com/office/drawing/2014/main" id="{F4160F2E-D83F-454C-BF29-C3CD975F9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75">
                <a:extLst>
                  <a:ext uri="{FF2B5EF4-FFF2-40B4-BE49-F238E27FC236}">
                    <a16:creationId xmlns:a16="http://schemas.microsoft.com/office/drawing/2014/main" id="{152237A9-1E03-4F15-82A5-C8E3EF47F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76">
                <a:extLst>
                  <a:ext uri="{FF2B5EF4-FFF2-40B4-BE49-F238E27FC236}">
                    <a16:creationId xmlns:a16="http://schemas.microsoft.com/office/drawing/2014/main" id="{3CE60E99-D0AA-4E3F-8919-4552FBDE5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77">
                <a:extLst>
                  <a:ext uri="{FF2B5EF4-FFF2-40B4-BE49-F238E27FC236}">
                    <a16:creationId xmlns:a16="http://schemas.microsoft.com/office/drawing/2014/main" id="{CB366F99-95DD-4CB6-BDC7-3402FAA92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78">
                <a:extLst>
                  <a:ext uri="{FF2B5EF4-FFF2-40B4-BE49-F238E27FC236}">
                    <a16:creationId xmlns:a16="http://schemas.microsoft.com/office/drawing/2014/main" id="{C5AD7A4D-2EA0-4CA1-B3C0-DCFE23EA2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79">
                <a:extLst>
                  <a:ext uri="{FF2B5EF4-FFF2-40B4-BE49-F238E27FC236}">
                    <a16:creationId xmlns:a16="http://schemas.microsoft.com/office/drawing/2014/main" id="{8CC4C542-87E4-4678-88A9-7B073A36C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80">
                <a:extLst>
                  <a:ext uri="{FF2B5EF4-FFF2-40B4-BE49-F238E27FC236}">
                    <a16:creationId xmlns:a16="http://schemas.microsoft.com/office/drawing/2014/main" id="{EE91E6C5-B7E3-4CB9-BEEC-2BFF8710F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81">
                <a:extLst>
                  <a:ext uri="{FF2B5EF4-FFF2-40B4-BE49-F238E27FC236}">
                    <a16:creationId xmlns:a16="http://schemas.microsoft.com/office/drawing/2014/main" id="{244F7740-197E-42F6-8CDC-B66B999E2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82">
                <a:extLst>
                  <a:ext uri="{FF2B5EF4-FFF2-40B4-BE49-F238E27FC236}">
                    <a16:creationId xmlns:a16="http://schemas.microsoft.com/office/drawing/2014/main" id="{4D0CFB7D-DC67-4C4B-89FC-056E5556D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83">
                <a:extLst>
                  <a:ext uri="{FF2B5EF4-FFF2-40B4-BE49-F238E27FC236}">
                    <a16:creationId xmlns:a16="http://schemas.microsoft.com/office/drawing/2014/main" id="{71013010-9D96-493A-996F-6F08FA510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84">
                <a:extLst>
                  <a:ext uri="{FF2B5EF4-FFF2-40B4-BE49-F238E27FC236}">
                    <a16:creationId xmlns:a16="http://schemas.microsoft.com/office/drawing/2014/main" id="{C4BA0EDA-7BDA-4C06-A8D8-A9CF09283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85">
                <a:extLst>
                  <a:ext uri="{FF2B5EF4-FFF2-40B4-BE49-F238E27FC236}">
                    <a16:creationId xmlns:a16="http://schemas.microsoft.com/office/drawing/2014/main" id="{F544E53D-35B3-4B58-A804-B92C09752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86">
                <a:extLst>
                  <a:ext uri="{FF2B5EF4-FFF2-40B4-BE49-F238E27FC236}">
                    <a16:creationId xmlns:a16="http://schemas.microsoft.com/office/drawing/2014/main" id="{7C356D34-3EBF-4C02-9D66-A211374B7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87">
                <a:extLst>
                  <a:ext uri="{FF2B5EF4-FFF2-40B4-BE49-F238E27FC236}">
                    <a16:creationId xmlns:a16="http://schemas.microsoft.com/office/drawing/2014/main" id="{F028D8B1-D333-463B-A9E4-1350E14FE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88">
                <a:extLst>
                  <a:ext uri="{FF2B5EF4-FFF2-40B4-BE49-F238E27FC236}">
                    <a16:creationId xmlns:a16="http://schemas.microsoft.com/office/drawing/2014/main" id="{5F522F20-548F-4D83-9D66-FF1597070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89">
                <a:extLst>
                  <a:ext uri="{FF2B5EF4-FFF2-40B4-BE49-F238E27FC236}">
                    <a16:creationId xmlns:a16="http://schemas.microsoft.com/office/drawing/2014/main" id="{5590A57D-C56F-44EA-842E-676378A03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90">
                <a:extLst>
                  <a:ext uri="{FF2B5EF4-FFF2-40B4-BE49-F238E27FC236}">
                    <a16:creationId xmlns:a16="http://schemas.microsoft.com/office/drawing/2014/main" id="{2FD196F1-890C-4634-9C2E-18F8A8FEC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91">
                <a:extLst>
                  <a:ext uri="{FF2B5EF4-FFF2-40B4-BE49-F238E27FC236}">
                    <a16:creationId xmlns:a16="http://schemas.microsoft.com/office/drawing/2014/main" id="{6EAFBF88-A001-4A23-8652-A1F0D753E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92">
                <a:extLst>
                  <a:ext uri="{FF2B5EF4-FFF2-40B4-BE49-F238E27FC236}">
                    <a16:creationId xmlns:a16="http://schemas.microsoft.com/office/drawing/2014/main" id="{AA506724-027C-41F5-A849-3E924F403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93">
                <a:extLst>
                  <a:ext uri="{FF2B5EF4-FFF2-40B4-BE49-F238E27FC236}">
                    <a16:creationId xmlns:a16="http://schemas.microsoft.com/office/drawing/2014/main" id="{279CF36D-F93A-4E9B-86DD-5F7D15B8D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94">
                <a:extLst>
                  <a:ext uri="{FF2B5EF4-FFF2-40B4-BE49-F238E27FC236}">
                    <a16:creationId xmlns:a16="http://schemas.microsoft.com/office/drawing/2014/main" id="{D3AF0A55-5E8F-4E98-9B92-35CB4F48C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95">
                <a:extLst>
                  <a:ext uri="{FF2B5EF4-FFF2-40B4-BE49-F238E27FC236}">
                    <a16:creationId xmlns:a16="http://schemas.microsoft.com/office/drawing/2014/main" id="{ED9D3575-D35C-40A5-89FC-7E96B8476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96">
                <a:extLst>
                  <a:ext uri="{FF2B5EF4-FFF2-40B4-BE49-F238E27FC236}">
                    <a16:creationId xmlns:a16="http://schemas.microsoft.com/office/drawing/2014/main" id="{69ACC92A-5F95-48A8-B725-1B84CC2F9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97">
                <a:extLst>
                  <a:ext uri="{FF2B5EF4-FFF2-40B4-BE49-F238E27FC236}">
                    <a16:creationId xmlns:a16="http://schemas.microsoft.com/office/drawing/2014/main" id="{5CC44480-C6F8-4998-9EAE-FD85E3539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98">
                <a:extLst>
                  <a:ext uri="{FF2B5EF4-FFF2-40B4-BE49-F238E27FC236}">
                    <a16:creationId xmlns:a16="http://schemas.microsoft.com/office/drawing/2014/main" id="{277DCDE0-5C90-4077-8AE6-D8C34E43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99">
                <a:extLst>
                  <a:ext uri="{FF2B5EF4-FFF2-40B4-BE49-F238E27FC236}">
                    <a16:creationId xmlns:a16="http://schemas.microsoft.com/office/drawing/2014/main" id="{42883D28-563D-4258-A572-A8E127C52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200">
                <a:extLst>
                  <a:ext uri="{FF2B5EF4-FFF2-40B4-BE49-F238E27FC236}">
                    <a16:creationId xmlns:a16="http://schemas.microsoft.com/office/drawing/2014/main" id="{AB140ECE-F284-40F2-913F-0D0D8B29F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201">
                <a:extLst>
                  <a:ext uri="{FF2B5EF4-FFF2-40B4-BE49-F238E27FC236}">
                    <a16:creationId xmlns:a16="http://schemas.microsoft.com/office/drawing/2014/main" id="{D947B576-133E-4F9F-BA9F-91404DC34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202">
                <a:extLst>
                  <a:ext uri="{FF2B5EF4-FFF2-40B4-BE49-F238E27FC236}">
                    <a16:creationId xmlns:a16="http://schemas.microsoft.com/office/drawing/2014/main" id="{F2D64801-6DB1-45B9-8D7E-830C55456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203">
                <a:extLst>
                  <a:ext uri="{FF2B5EF4-FFF2-40B4-BE49-F238E27FC236}">
                    <a16:creationId xmlns:a16="http://schemas.microsoft.com/office/drawing/2014/main" id="{B05EB72F-1778-417B-8A38-84E3A6298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204">
                <a:extLst>
                  <a:ext uri="{FF2B5EF4-FFF2-40B4-BE49-F238E27FC236}">
                    <a16:creationId xmlns:a16="http://schemas.microsoft.com/office/drawing/2014/main" id="{8A00CAC2-6384-40AD-B90A-7A7646EDF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205">
                <a:extLst>
                  <a:ext uri="{FF2B5EF4-FFF2-40B4-BE49-F238E27FC236}">
                    <a16:creationId xmlns:a16="http://schemas.microsoft.com/office/drawing/2014/main" id="{D9841167-3EA4-475F-9C99-F178B9673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206">
              <a:extLst>
                <a:ext uri="{FF2B5EF4-FFF2-40B4-BE49-F238E27FC236}">
                  <a16:creationId xmlns:a16="http://schemas.microsoft.com/office/drawing/2014/main" id="{E6EAA448-71AC-4716-83BD-73DC6074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07">
              <a:extLst>
                <a:ext uri="{FF2B5EF4-FFF2-40B4-BE49-F238E27FC236}">
                  <a16:creationId xmlns:a16="http://schemas.microsoft.com/office/drawing/2014/main" id="{6A69803C-2301-4BD7-8883-982E4DC32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08">
              <a:extLst>
                <a:ext uri="{FF2B5EF4-FFF2-40B4-BE49-F238E27FC236}">
                  <a16:creationId xmlns:a16="http://schemas.microsoft.com/office/drawing/2014/main" id="{2B12768E-ED4E-4FCB-8F08-C683EF4F9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09">
              <a:extLst>
                <a:ext uri="{FF2B5EF4-FFF2-40B4-BE49-F238E27FC236}">
                  <a16:creationId xmlns:a16="http://schemas.microsoft.com/office/drawing/2014/main" id="{5BC64343-A40D-4AEB-A8C8-CDEB443FB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0">
              <a:extLst>
                <a:ext uri="{FF2B5EF4-FFF2-40B4-BE49-F238E27FC236}">
                  <a16:creationId xmlns:a16="http://schemas.microsoft.com/office/drawing/2014/main" id="{37B9157A-F905-49F2-B52E-9439EA041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11">
              <a:extLst>
                <a:ext uri="{FF2B5EF4-FFF2-40B4-BE49-F238E27FC236}">
                  <a16:creationId xmlns:a16="http://schemas.microsoft.com/office/drawing/2014/main" id="{16129CA0-EC54-49B5-988A-788D7B0B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4423AC65-208C-49CF-95A4-823D72F9A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3">
              <a:extLst>
                <a:ext uri="{FF2B5EF4-FFF2-40B4-BE49-F238E27FC236}">
                  <a16:creationId xmlns:a16="http://schemas.microsoft.com/office/drawing/2014/main" id="{6EA9ACE0-65EC-4A0F-A465-09427168B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4">
              <a:extLst>
                <a:ext uri="{FF2B5EF4-FFF2-40B4-BE49-F238E27FC236}">
                  <a16:creationId xmlns:a16="http://schemas.microsoft.com/office/drawing/2014/main" id="{D86E3E33-475A-4F0D-A03B-822EB3CA4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268DC0E1-AE4F-4376-AD2E-190DB328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16">
              <a:extLst>
                <a:ext uri="{FF2B5EF4-FFF2-40B4-BE49-F238E27FC236}">
                  <a16:creationId xmlns:a16="http://schemas.microsoft.com/office/drawing/2014/main" id="{CBF5089D-A11B-45D5-A821-F8F01B22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17">
              <a:extLst>
                <a:ext uri="{FF2B5EF4-FFF2-40B4-BE49-F238E27FC236}">
                  <a16:creationId xmlns:a16="http://schemas.microsoft.com/office/drawing/2014/main" id="{BBE6F2A6-FCEE-48D0-8A94-B1AD607DA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69A65B8E-2FB7-49B5-ABC8-D6F224EA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461C9486-A9EC-4ABB-BA4E-9A530EEB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0">
              <a:extLst>
                <a:ext uri="{FF2B5EF4-FFF2-40B4-BE49-F238E27FC236}">
                  <a16:creationId xmlns:a16="http://schemas.microsoft.com/office/drawing/2014/main" id="{8F5980E0-2E08-456A-9C5E-6EEF542A4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1">
              <a:extLst>
                <a:ext uri="{FF2B5EF4-FFF2-40B4-BE49-F238E27FC236}">
                  <a16:creationId xmlns:a16="http://schemas.microsoft.com/office/drawing/2014/main" id="{0847FBB8-8190-4EF8-B0C6-EF3B34F2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2">
              <a:extLst>
                <a:ext uri="{FF2B5EF4-FFF2-40B4-BE49-F238E27FC236}">
                  <a16:creationId xmlns:a16="http://schemas.microsoft.com/office/drawing/2014/main" id="{FB7455F0-C10D-41CD-8328-7E4794DA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3">
              <a:extLst>
                <a:ext uri="{FF2B5EF4-FFF2-40B4-BE49-F238E27FC236}">
                  <a16:creationId xmlns:a16="http://schemas.microsoft.com/office/drawing/2014/main" id="{D5A15D80-6E8A-48E8-AD71-FF0964B9C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C235B398-F939-4AB3-AA7F-54C42A08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5">
              <a:extLst>
                <a:ext uri="{FF2B5EF4-FFF2-40B4-BE49-F238E27FC236}">
                  <a16:creationId xmlns:a16="http://schemas.microsoft.com/office/drawing/2014/main" id="{D492758F-36FC-46D6-89D3-3B5C2ECBF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6">
              <a:extLst>
                <a:ext uri="{FF2B5EF4-FFF2-40B4-BE49-F238E27FC236}">
                  <a16:creationId xmlns:a16="http://schemas.microsoft.com/office/drawing/2014/main" id="{422065AF-B5FB-4084-83B7-38F4106CC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7">
              <a:extLst>
                <a:ext uri="{FF2B5EF4-FFF2-40B4-BE49-F238E27FC236}">
                  <a16:creationId xmlns:a16="http://schemas.microsoft.com/office/drawing/2014/main" id="{E39846D4-8280-44C3-B259-416561C19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700B033C-BDC9-4FD9-9D9E-1E3884748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9">
              <a:extLst>
                <a:ext uri="{FF2B5EF4-FFF2-40B4-BE49-F238E27FC236}">
                  <a16:creationId xmlns:a16="http://schemas.microsoft.com/office/drawing/2014/main" id="{F95866B6-F549-410A-A5D2-D1B3D2272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0">
              <a:extLst>
                <a:ext uri="{FF2B5EF4-FFF2-40B4-BE49-F238E27FC236}">
                  <a16:creationId xmlns:a16="http://schemas.microsoft.com/office/drawing/2014/main" id="{A3FF45DD-79AE-4143-9BA5-9E5560609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1">
              <a:extLst>
                <a:ext uri="{FF2B5EF4-FFF2-40B4-BE49-F238E27FC236}">
                  <a16:creationId xmlns:a16="http://schemas.microsoft.com/office/drawing/2014/main" id="{83D291F5-7117-416D-85DA-5770E95C2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32">
              <a:extLst>
                <a:ext uri="{FF2B5EF4-FFF2-40B4-BE49-F238E27FC236}">
                  <a16:creationId xmlns:a16="http://schemas.microsoft.com/office/drawing/2014/main" id="{7A5B57E3-E65B-4F56-830C-DA14628BB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33">
              <a:extLst>
                <a:ext uri="{FF2B5EF4-FFF2-40B4-BE49-F238E27FC236}">
                  <a16:creationId xmlns:a16="http://schemas.microsoft.com/office/drawing/2014/main" id="{544D7287-EA08-4818-9116-48F538D0F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34">
              <a:extLst>
                <a:ext uri="{FF2B5EF4-FFF2-40B4-BE49-F238E27FC236}">
                  <a16:creationId xmlns:a16="http://schemas.microsoft.com/office/drawing/2014/main" id="{E9DE27D6-2755-4CBA-9AEC-D21C0A6E2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35">
              <a:extLst>
                <a:ext uri="{FF2B5EF4-FFF2-40B4-BE49-F238E27FC236}">
                  <a16:creationId xmlns:a16="http://schemas.microsoft.com/office/drawing/2014/main" id="{409C233F-5B46-447F-8341-45C4C1355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36">
              <a:extLst>
                <a:ext uri="{FF2B5EF4-FFF2-40B4-BE49-F238E27FC236}">
                  <a16:creationId xmlns:a16="http://schemas.microsoft.com/office/drawing/2014/main" id="{B55FF98F-9373-4E5E-A528-31020A37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37">
              <a:extLst>
                <a:ext uri="{FF2B5EF4-FFF2-40B4-BE49-F238E27FC236}">
                  <a16:creationId xmlns:a16="http://schemas.microsoft.com/office/drawing/2014/main" id="{80006644-B71F-413A-8E0A-0D12CDD41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38">
              <a:extLst>
                <a:ext uri="{FF2B5EF4-FFF2-40B4-BE49-F238E27FC236}">
                  <a16:creationId xmlns:a16="http://schemas.microsoft.com/office/drawing/2014/main" id="{89C9EA58-5121-4DEA-B3C0-C2E98B7A4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39">
              <a:extLst>
                <a:ext uri="{FF2B5EF4-FFF2-40B4-BE49-F238E27FC236}">
                  <a16:creationId xmlns:a16="http://schemas.microsoft.com/office/drawing/2014/main" id="{D44F6D22-84C9-424D-B25F-CD6897B85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40">
              <a:extLst>
                <a:ext uri="{FF2B5EF4-FFF2-40B4-BE49-F238E27FC236}">
                  <a16:creationId xmlns:a16="http://schemas.microsoft.com/office/drawing/2014/main" id="{FD59FB51-4D80-42AB-A3DE-37B2C762B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41">
              <a:extLst>
                <a:ext uri="{FF2B5EF4-FFF2-40B4-BE49-F238E27FC236}">
                  <a16:creationId xmlns:a16="http://schemas.microsoft.com/office/drawing/2014/main" id="{E3AFFC26-AD29-4004-AAD2-E9334E072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42">
              <a:extLst>
                <a:ext uri="{FF2B5EF4-FFF2-40B4-BE49-F238E27FC236}">
                  <a16:creationId xmlns:a16="http://schemas.microsoft.com/office/drawing/2014/main" id="{4AFFB63A-63D4-4037-BD58-31274E01E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43">
              <a:extLst>
                <a:ext uri="{FF2B5EF4-FFF2-40B4-BE49-F238E27FC236}">
                  <a16:creationId xmlns:a16="http://schemas.microsoft.com/office/drawing/2014/main" id="{EFFA7529-CBC2-4C42-AA6F-EB721F16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44">
              <a:extLst>
                <a:ext uri="{FF2B5EF4-FFF2-40B4-BE49-F238E27FC236}">
                  <a16:creationId xmlns:a16="http://schemas.microsoft.com/office/drawing/2014/main" id="{7FC81E44-87D3-489B-BC13-F2F480E4D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45">
              <a:extLst>
                <a:ext uri="{FF2B5EF4-FFF2-40B4-BE49-F238E27FC236}">
                  <a16:creationId xmlns:a16="http://schemas.microsoft.com/office/drawing/2014/main" id="{21E75724-C196-407D-9416-56F1254B6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46">
              <a:extLst>
                <a:ext uri="{FF2B5EF4-FFF2-40B4-BE49-F238E27FC236}">
                  <a16:creationId xmlns:a16="http://schemas.microsoft.com/office/drawing/2014/main" id="{A582CE55-175E-4868-B3BD-9AAA83CF9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47">
              <a:extLst>
                <a:ext uri="{FF2B5EF4-FFF2-40B4-BE49-F238E27FC236}">
                  <a16:creationId xmlns:a16="http://schemas.microsoft.com/office/drawing/2014/main" id="{265E4157-6A25-4704-898A-74406933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48">
              <a:extLst>
                <a:ext uri="{FF2B5EF4-FFF2-40B4-BE49-F238E27FC236}">
                  <a16:creationId xmlns:a16="http://schemas.microsoft.com/office/drawing/2014/main" id="{CBCB95EF-606C-4887-A4DC-27C7038E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49">
              <a:extLst>
                <a:ext uri="{FF2B5EF4-FFF2-40B4-BE49-F238E27FC236}">
                  <a16:creationId xmlns:a16="http://schemas.microsoft.com/office/drawing/2014/main" id="{0AFCD4A5-547E-4713-BA48-802AD587D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50">
              <a:extLst>
                <a:ext uri="{FF2B5EF4-FFF2-40B4-BE49-F238E27FC236}">
                  <a16:creationId xmlns:a16="http://schemas.microsoft.com/office/drawing/2014/main" id="{2958A6C5-ED11-4461-B6E1-9DE983B63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51">
              <a:extLst>
                <a:ext uri="{FF2B5EF4-FFF2-40B4-BE49-F238E27FC236}">
                  <a16:creationId xmlns:a16="http://schemas.microsoft.com/office/drawing/2014/main" id="{9B809E40-1EC0-4EFD-844B-51BA6B23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52">
              <a:extLst>
                <a:ext uri="{FF2B5EF4-FFF2-40B4-BE49-F238E27FC236}">
                  <a16:creationId xmlns:a16="http://schemas.microsoft.com/office/drawing/2014/main" id="{4D0339CF-3620-4390-BF2E-41ACE238B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53">
              <a:extLst>
                <a:ext uri="{FF2B5EF4-FFF2-40B4-BE49-F238E27FC236}">
                  <a16:creationId xmlns:a16="http://schemas.microsoft.com/office/drawing/2014/main" id="{D2CEB4F0-A026-41B0-8A78-12981AC84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4">
              <a:extLst>
                <a:ext uri="{FF2B5EF4-FFF2-40B4-BE49-F238E27FC236}">
                  <a16:creationId xmlns:a16="http://schemas.microsoft.com/office/drawing/2014/main" id="{20F9CF33-90F5-451C-BE11-BA1D9DEFE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55">
              <a:extLst>
                <a:ext uri="{FF2B5EF4-FFF2-40B4-BE49-F238E27FC236}">
                  <a16:creationId xmlns:a16="http://schemas.microsoft.com/office/drawing/2014/main" id="{0D8E643B-F619-4E7F-9C72-2217F4164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56">
              <a:extLst>
                <a:ext uri="{FF2B5EF4-FFF2-40B4-BE49-F238E27FC236}">
                  <a16:creationId xmlns:a16="http://schemas.microsoft.com/office/drawing/2014/main" id="{2DC4EBE4-F89D-4587-985C-40CF5AFDF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57">
              <a:extLst>
                <a:ext uri="{FF2B5EF4-FFF2-40B4-BE49-F238E27FC236}">
                  <a16:creationId xmlns:a16="http://schemas.microsoft.com/office/drawing/2014/main" id="{E782A508-72E0-4079-998A-2176ACA65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58">
              <a:extLst>
                <a:ext uri="{FF2B5EF4-FFF2-40B4-BE49-F238E27FC236}">
                  <a16:creationId xmlns:a16="http://schemas.microsoft.com/office/drawing/2014/main" id="{56126392-3258-4E88-8A17-C1383252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59">
              <a:extLst>
                <a:ext uri="{FF2B5EF4-FFF2-40B4-BE49-F238E27FC236}">
                  <a16:creationId xmlns:a16="http://schemas.microsoft.com/office/drawing/2014/main" id="{D1EE5518-F532-4C7C-9DF5-D900274AE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60">
              <a:extLst>
                <a:ext uri="{FF2B5EF4-FFF2-40B4-BE49-F238E27FC236}">
                  <a16:creationId xmlns:a16="http://schemas.microsoft.com/office/drawing/2014/main" id="{A110346B-5743-44F2-B1BC-805F5CB6F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61">
              <a:extLst>
                <a:ext uri="{FF2B5EF4-FFF2-40B4-BE49-F238E27FC236}">
                  <a16:creationId xmlns:a16="http://schemas.microsoft.com/office/drawing/2014/main" id="{25B572A6-F72C-472A-BF0E-783CEBDD6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62">
              <a:extLst>
                <a:ext uri="{FF2B5EF4-FFF2-40B4-BE49-F238E27FC236}">
                  <a16:creationId xmlns:a16="http://schemas.microsoft.com/office/drawing/2014/main" id="{25ED7033-FA09-4135-85E1-D6F2B7FA3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63">
              <a:extLst>
                <a:ext uri="{FF2B5EF4-FFF2-40B4-BE49-F238E27FC236}">
                  <a16:creationId xmlns:a16="http://schemas.microsoft.com/office/drawing/2014/main" id="{57ED4963-9E50-48BD-BB22-042BF669F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64">
              <a:extLst>
                <a:ext uri="{FF2B5EF4-FFF2-40B4-BE49-F238E27FC236}">
                  <a16:creationId xmlns:a16="http://schemas.microsoft.com/office/drawing/2014/main" id="{67FAE434-6BC4-4FBC-A2ED-25E0832C4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65">
              <a:extLst>
                <a:ext uri="{FF2B5EF4-FFF2-40B4-BE49-F238E27FC236}">
                  <a16:creationId xmlns:a16="http://schemas.microsoft.com/office/drawing/2014/main" id="{4002DD3D-0D30-42C4-AED0-69A262E4F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66">
              <a:extLst>
                <a:ext uri="{FF2B5EF4-FFF2-40B4-BE49-F238E27FC236}">
                  <a16:creationId xmlns:a16="http://schemas.microsoft.com/office/drawing/2014/main" id="{039DCB16-DE46-44B1-8E52-311A4BB8C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67">
              <a:extLst>
                <a:ext uri="{FF2B5EF4-FFF2-40B4-BE49-F238E27FC236}">
                  <a16:creationId xmlns:a16="http://schemas.microsoft.com/office/drawing/2014/main" id="{7CA87A36-7ED3-4F17-A30E-B49697EE7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68">
              <a:extLst>
                <a:ext uri="{FF2B5EF4-FFF2-40B4-BE49-F238E27FC236}">
                  <a16:creationId xmlns:a16="http://schemas.microsoft.com/office/drawing/2014/main" id="{7C557E63-3ACE-41E2-AD95-109CBC263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69">
              <a:extLst>
                <a:ext uri="{FF2B5EF4-FFF2-40B4-BE49-F238E27FC236}">
                  <a16:creationId xmlns:a16="http://schemas.microsoft.com/office/drawing/2014/main" id="{54F43A9E-9868-4ADE-BB98-FCCCCE518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70">
              <a:extLst>
                <a:ext uri="{FF2B5EF4-FFF2-40B4-BE49-F238E27FC236}">
                  <a16:creationId xmlns:a16="http://schemas.microsoft.com/office/drawing/2014/main" id="{04BE547C-6CA9-4EF7-B9EB-1D214BD77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71">
              <a:extLst>
                <a:ext uri="{FF2B5EF4-FFF2-40B4-BE49-F238E27FC236}">
                  <a16:creationId xmlns:a16="http://schemas.microsoft.com/office/drawing/2014/main" id="{1A0B5C17-B9E3-4CF7-A1DD-3DFBEDD8A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72">
              <a:extLst>
                <a:ext uri="{FF2B5EF4-FFF2-40B4-BE49-F238E27FC236}">
                  <a16:creationId xmlns:a16="http://schemas.microsoft.com/office/drawing/2014/main" id="{E40F2D61-4368-4060-81D3-B809B76A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73">
              <a:extLst>
                <a:ext uri="{FF2B5EF4-FFF2-40B4-BE49-F238E27FC236}">
                  <a16:creationId xmlns:a16="http://schemas.microsoft.com/office/drawing/2014/main" id="{27C2B52B-A045-423D-BF73-45DF7067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74">
              <a:extLst>
                <a:ext uri="{FF2B5EF4-FFF2-40B4-BE49-F238E27FC236}">
                  <a16:creationId xmlns:a16="http://schemas.microsoft.com/office/drawing/2014/main" id="{E51EBB57-C15C-4F4D-8444-4E8E0697A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75">
              <a:extLst>
                <a:ext uri="{FF2B5EF4-FFF2-40B4-BE49-F238E27FC236}">
                  <a16:creationId xmlns:a16="http://schemas.microsoft.com/office/drawing/2014/main" id="{BE834AE6-0559-456E-B6F2-823DECA04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76">
              <a:extLst>
                <a:ext uri="{FF2B5EF4-FFF2-40B4-BE49-F238E27FC236}">
                  <a16:creationId xmlns:a16="http://schemas.microsoft.com/office/drawing/2014/main" id="{1C221A54-A877-475D-B01A-89A2BD2D8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77">
              <a:extLst>
                <a:ext uri="{FF2B5EF4-FFF2-40B4-BE49-F238E27FC236}">
                  <a16:creationId xmlns:a16="http://schemas.microsoft.com/office/drawing/2014/main" id="{A336EC75-B855-4780-94B0-54F3C4C38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78">
              <a:extLst>
                <a:ext uri="{FF2B5EF4-FFF2-40B4-BE49-F238E27FC236}">
                  <a16:creationId xmlns:a16="http://schemas.microsoft.com/office/drawing/2014/main" id="{198DBAE0-AA36-4FAA-BCF9-CDD5EB9C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79">
              <a:extLst>
                <a:ext uri="{FF2B5EF4-FFF2-40B4-BE49-F238E27FC236}">
                  <a16:creationId xmlns:a16="http://schemas.microsoft.com/office/drawing/2014/main" id="{2CE70B48-8066-422C-802C-397AB634B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80">
              <a:extLst>
                <a:ext uri="{FF2B5EF4-FFF2-40B4-BE49-F238E27FC236}">
                  <a16:creationId xmlns:a16="http://schemas.microsoft.com/office/drawing/2014/main" id="{648F720C-6185-42C8-8D64-9692D2154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81">
              <a:extLst>
                <a:ext uri="{FF2B5EF4-FFF2-40B4-BE49-F238E27FC236}">
                  <a16:creationId xmlns:a16="http://schemas.microsoft.com/office/drawing/2014/main" id="{C18813D9-B722-4206-A902-94663AAA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82">
              <a:extLst>
                <a:ext uri="{FF2B5EF4-FFF2-40B4-BE49-F238E27FC236}">
                  <a16:creationId xmlns:a16="http://schemas.microsoft.com/office/drawing/2014/main" id="{A75F2202-2453-40CB-B130-CCDE488F1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83">
              <a:extLst>
                <a:ext uri="{FF2B5EF4-FFF2-40B4-BE49-F238E27FC236}">
                  <a16:creationId xmlns:a16="http://schemas.microsoft.com/office/drawing/2014/main" id="{A4D9A3C8-24EB-4B3C-A49C-E0C114F47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84">
              <a:extLst>
                <a:ext uri="{FF2B5EF4-FFF2-40B4-BE49-F238E27FC236}">
                  <a16:creationId xmlns:a16="http://schemas.microsoft.com/office/drawing/2014/main" id="{71C40336-5A4D-4398-A8A8-022328A9C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85">
              <a:extLst>
                <a:ext uri="{FF2B5EF4-FFF2-40B4-BE49-F238E27FC236}">
                  <a16:creationId xmlns:a16="http://schemas.microsoft.com/office/drawing/2014/main" id="{5507BD4A-D5CB-4324-8027-80ABBE23F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86">
              <a:extLst>
                <a:ext uri="{FF2B5EF4-FFF2-40B4-BE49-F238E27FC236}">
                  <a16:creationId xmlns:a16="http://schemas.microsoft.com/office/drawing/2014/main" id="{E535D37C-62F7-4781-B013-F094A7CD8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87">
              <a:extLst>
                <a:ext uri="{FF2B5EF4-FFF2-40B4-BE49-F238E27FC236}">
                  <a16:creationId xmlns:a16="http://schemas.microsoft.com/office/drawing/2014/main" id="{D60B6DA7-E6EE-4DCC-B760-FD26656C8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88">
              <a:extLst>
                <a:ext uri="{FF2B5EF4-FFF2-40B4-BE49-F238E27FC236}">
                  <a16:creationId xmlns:a16="http://schemas.microsoft.com/office/drawing/2014/main" id="{BABEE243-59C0-4E3E-8E42-1FD5D6A8F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89">
              <a:extLst>
                <a:ext uri="{FF2B5EF4-FFF2-40B4-BE49-F238E27FC236}">
                  <a16:creationId xmlns:a16="http://schemas.microsoft.com/office/drawing/2014/main" id="{2686B153-6A26-4FF6-8A53-3FC925237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90">
              <a:extLst>
                <a:ext uri="{FF2B5EF4-FFF2-40B4-BE49-F238E27FC236}">
                  <a16:creationId xmlns:a16="http://schemas.microsoft.com/office/drawing/2014/main" id="{F2BBDE9A-467C-4DAE-BA50-B29A8537B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91">
              <a:extLst>
                <a:ext uri="{FF2B5EF4-FFF2-40B4-BE49-F238E27FC236}">
                  <a16:creationId xmlns:a16="http://schemas.microsoft.com/office/drawing/2014/main" id="{B7E0A347-D61F-4292-8347-1A2D0D857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92">
              <a:extLst>
                <a:ext uri="{FF2B5EF4-FFF2-40B4-BE49-F238E27FC236}">
                  <a16:creationId xmlns:a16="http://schemas.microsoft.com/office/drawing/2014/main" id="{41CE261C-ED28-4ED7-A7BF-C6F7F90C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93">
              <a:extLst>
                <a:ext uri="{FF2B5EF4-FFF2-40B4-BE49-F238E27FC236}">
                  <a16:creationId xmlns:a16="http://schemas.microsoft.com/office/drawing/2014/main" id="{AFEA3B9E-C11B-4042-93FD-F10D1233A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94">
              <a:extLst>
                <a:ext uri="{FF2B5EF4-FFF2-40B4-BE49-F238E27FC236}">
                  <a16:creationId xmlns:a16="http://schemas.microsoft.com/office/drawing/2014/main" id="{4121EA30-FBD0-4FA0-AD4F-302EA4957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95">
              <a:extLst>
                <a:ext uri="{FF2B5EF4-FFF2-40B4-BE49-F238E27FC236}">
                  <a16:creationId xmlns:a16="http://schemas.microsoft.com/office/drawing/2014/main" id="{D0D99216-FAED-45C0-98DF-2E8116D49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96">
              <a:extLst>
                <a:ext uri="{FF2B5EF4-FFF2-40B4-BE49-F238E27FC236}">
                  <a16:creationId xmlns:a16="http://schemas.microsoft.com/office/drawing/2014/main" id="{5BF5D668-6E63-4241-9ECC-12561E3E5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97">
              <a:extLst>
                <a:ext uri="{FF2B5EF4-FFF2-40B4-BE49-F238E27FC236}">
                  <a16:creationId xmlns:a16="http://schemas.microsoft.com/office/drawing/2014/main" id="{60D7652A-4602-4FCB-B89B-E6205B36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98">
              <a:extLst>
                <a:ext uri="{FF2B5EF4-FFF2-40B4-BE49-F238E27FC236}">
                  <a16:creationId xmlns:a16="http://schemas.microsoft.com/office/drawing/2014/main" id="{D984406E-219A-42B2-A421-82F59F98A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99">
              <a:extLst>
                <a:ext uri="{FF2B5EF4-FFF2-40B4-BE49-F238E27FC236}">
                  <a16:creationId xmlns:a16="http://schemas.microsoft.com/office/drawing/2014/main" id="{FA3903D5-187D-4EC5-8644-0BC24C03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00">
              <a:extLst>
                <a:ext uri="{FF2B5EF4-FFF2-40B4-BE49-F238E27FC236}">
                  <a16:creationId xmlns:a16="http://schemas.microsoft.com/office/drawing/2014/main" id="{44EAE8EE-3F96-4205-AFF3-1AC78326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01">
              <a:extLst>
                <a:ext uri="{FF2B5EF4-FFF2-40B4-BE49-F238E27FC236}">
                  <a16:creationId xmlns:a16="http://schemas.microsoft.com/office/drawing/2014/main" id="{6D28E32B-083B-4597-872A-45ED3BA9A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02">
              <a:extLst>
                <a:ext uri="{FF2B5EF4-FFF2-40B4-BE49-F238E27FC236}">
                  <a16:creationId xmlns:a16="http://schemas.microsoft.com/office/drawing/2014/main" id="{3C25B7D0-363A-4F59-80F9-80FBBFB02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03">
              <a:extLst>
                <a:ext uri="{FF2B5EF4-FFF2-40B4-BE49-F238E27FC236}">
                  <a16:creationId xmlns:a16="http://schemas.microsoft.com/office/drawing/2014/main" id="{C27255C3-9E8B-4141-98C1-2EA088D56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04">
              <a:extLst>
                <a:ext uri="{FF2B5EF4-FFF2-40B4-BE49-F238E27FC236}">
                  <a16:creationId xmlns:a16="http://schemas.microsoft.com/office/drawing/2014/main" id="{AF6ED483-53CF-449E-B882-2CCC99031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05">
              <a:extLst>
                <a:ext uri="{FF2B5EF4-FFF2-40B4-BE49-F238E27FC236}">
                  <a16:creationId xmlns:a16="http://schemas.microsoft.com/office/drawing/2014/main" id="{9BBD85BC-DF4A-4DE3-BFE0-99E098DF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06">
              <a:extLst>
                <a:ext uri="{FF2B5EF4-FFF2-40B4-BE49-F238E27FC236}">
                  <a16:creationId xmlns:a16="http://schemas.microsoft.com/office/drawing/2014/main" id="{744C1FB8-C33C-48E2-8317-183AE7A3F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07">
              <a:extLst>
                <a:ext uri="{FF2B5EF4-FFF2-40B4-BE49-F238E27FC236}">
                  <a16:creationId xmlns:a16="http://schemas.microsoft.com/office/drawing/2014/main" id="{91434224-D687-4AC7-92B8-03D97DB4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08">
              <a:extLst>
                <a:ext uri="{FF2B5EF4-FFF2-40B4-BE49-F238E27FC236}">
                  <a16:creationId xmlns:a16="http://schemas.microsoft.com/office/drawing/2014/main" id="{77410D87-5806-4352-8BF8-DA8F1BFF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09">
              <a:extLst>
                <a:ext uri="{FF2B5EF4-FFF2-40B4-BE49-F238E27FC236}">
                  <a16:creationId xmlns:a16="http://schemas.microsoft.com/office/drawing/2014/main" id="{AEDB87DE-CD19-4CEB-B366-30CE450F5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10">
              <a:extLst>
                <a:ext uri="{FF2B5EF4-FFF2-40B4-BE49-F238E27FC236}">
                  <a16:creationId xmlns:a16="http://schemas.microsoft.com/office/drawing/2014/main" id="{CD018B8B-451E-4E43-BF2C-62361A14B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11">
              <a:extLst>
                <a:ext uri="{FF2B5EF4-FFF2-40B4-BE49-F238E27FC236}">
                  <a16:creationId xmlns:a16="http://schemas.microsoft.com/office/drawing/2014/main" id="{68D26179-C3EB-4B5F-B85B-A239BB65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12">
              <a:extLst>
                <a:ext uri="{FF2B5EF4-FFF2-40B4-BE49-F238E27FC236}">
                  <a16:creationId xmlns:a16="http://schemas.microsoft.com/office/drawing/2014/main" id="{F7CCE50E-5587-4036-A6DD-6144AA70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13">
              <a:extLst>
                <a:ext uri="{FF2B5EF4-FFF2-40B4-BE49-F238E27FC236}">
                  <a16:creationId xmlns:a16="http://schemas.microsoft.com/office/drawing/2014/main" id="{C73C53A4-3B5E-4904-96E6-960BC5328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14">
              <a:extLst>
                <a:ext uri="{FF2B5EF4-FFF2-40B4-BE49-F238E27FC236}">
                  <a16:creationId xmlns:a16="http://schemas.microsoft.com/office/drawing/2014/main" id="{B2B124BB-5254-47FC-809F-3ADA826E9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15">
              <a:extLst>
                <a:ext uri="{FF2B5EF4-FFF2-40B4-BE49-F238E27FC236}">
                  <a16:creationId xmlns:a16="http://schemas.microsoft.com/office/drawing/2014/main" id="{15FE32C3-4BBF-4BCE-BAB2-DE3AE9D6D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16">
              <a:extLst>
                <a:ext uri="{FF2B5EF4-FFF2-40B4-BE49-F238E27FC236}">
                  <a16:creationId xmlns:a16="http://schemas.microsoft.com/office/drawing/2014/main" id="{84EE7D7C-0426-4F92-BC3D-9C8CF172F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17">
              <a:extLst>
                <a:ext uri="{FF2B5EF4-FFF2-40B4-BE49-F238E27FC236}">
                  <a16:creationId xmlns:a16="http://schemas.microsoft.com/office/drawing/2014/main" id="{7063B4F4-E512-4808-96AD-315478A43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318">
              <a:extLst>
                <a:ext uri="{FF2B5EF4-FFF2-40B4-BE49-F238E27FC236}">
                  <a16:creationId xmlns:a16="http://schemas.microsoft.com/office/drawing/2014/main" id="{B9ABBE5D-909A-465E-80CB-159024B3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319">
              <a:extLst>
                <a:ext uri="{FF2B5EF4-FFF2-40B4-BE49-F238E27FC236}">
                  <a16:creationId xmlns:a16="http://schemas.microsoft.com/office/drawing/2014/main" id="{FAE2E248-4CE1-4AA9-9611-B52FE4F4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20">
              <a:extLst>
                <a:ext uri="{FF2B5EF4-FFF2-40B4-BE49-F238E27FC236}">
                  <a16:creationId xmlns:a16="http://schemas.microsoft.com/office/drawing/2014/main" id="{0C67CE7B-DE76-4A99-B132-5AE8E5C82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21">
              <a:extLst>
                <a:ext uri="{FF2B5EF4-FFF2-40B4-BE49-F238E27FC236}">
                  <a16:creationId xmlns:a16="http://schemas.microsoft.com/office/drawing/2014/main" id="{D9E50357-6A37-4F83-AABE-8BAD9FFD8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322">
              <a:extLst>
                <a:ext uri="{FF2B5EF4-FFF2-40B4-BE49-F238E27FC236}">
                  <a16:creationId xmlns:a16="http://schemas.microsoft.com/office/drawing/2014/main" id="{412F1F65-FEBB-4897-9C0F-7C03ABC9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323">
              <a:extLst>
                <a:ext uri="{FF2B5EF4-FFF2-40B4-BE49-F238E27FC236}">
                  <a16:creationId xmlns:a16="http://schemas.microsoft.com/office/drawing/2014/main" id="{4CA020D8-D740-4921-9561-3A25EAF4D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324">
              <a:extLst>
                <a:ext uri="{FF2B5EF4-FFF2-40B4-BE49-F238E27FC236}">
                  <a16:creationId xmlns:a16="http://schemas.microsoft.com/office/drawing/2014/main" id="{57E35187-773A-4AB2-A64A-14D1B76B7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325">
              <a:extLst>
                <a:ext uri="{FF2B5EF4-FFF2-40B4-BE49-F238E27FC236}">
                  <a16:creationId xmlns:a16="http://schemas.microsoft.com/office/drawing/2014/main" id="{8887B9AE-3A39-409D-8C59-FDEB4794F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" name="Group 326">
            <a:extLst>
              <a:ext uri="{FF2B5EF4-FFF2-40B4-BE49-F238E27FC236}">
                <a16:creationId xmlns:a16="http://schemas.microsoft.com/office/drawing/2014/main" id="{73A51E1B-F818-440F-BE16-911A7796B2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89100" cy="1689100"/>
            <a:chOff x="382" y="373"/>
            <a:chExt cx="1064" cy="1064"/>
          </a:xfrm>
        </p:grpSpPr>
        <p:grpSp>
          <p:nvGrpSpPr>
            <p:cNvPr id="327" name="Group 327">
              <a:extLst>
                <a:ext uri="{FF2B5EF4-FFF2-40B4-BE49-F238E27FC236}">
                  <a16:creationId xmlns:a16="http://schemas.microsoft.com/office/drawing/2014/main" id="{02F3C945-D16A-4E12-ACB3-595ACDA116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448" name="Freeform 328">
                <a:extLst>
                  <a:ext uri="{FF2B5EF4-FFF2-40B4-BE49-F238E27FC236}">
                    <a16:creationId xmlns:a16="http://schemas.microsoft.com/office/drawing/2014/main" id="{32CBAAFA-443A-4AE5-AC3C-DAF39AADE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329">
                <a:extLst>
                  <a:ext uri="{FF2B5EF4-FFF2-40B4-BE49-F238E27FC236}">
                    <a16:creationId xmlns:a16="http://schemas.microsoft.com/office/drawing/2014/main" id="{031F904E-DD9A-40C7-8E9E-68FC39BCC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330">
                <a:extLst>
                  <a:ext uri="{FF2B5EF4-FFF2-40B4-BE49-F238E27FC236}">
                    <a16:creationId xmlns:a16="http://schemas.microsoft.com/office/drawing/2014/main" id="{FA47CF00-4CC6-4B28-AEC5-7136B2391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331">
                <a:extLst>
                  <a:ext uri="{FF2B5EF4-FFF2-40B4-BE49-F238E27FC236}">
                    <a16:creationId xmlns:a16="http://schemas.microsoft.com/office/drawing/2014/main" id="{8B5F7C43-8807-4992-B5A3-3223C2D57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332">
                <a:extLst>
                  <a:ext uri="{FF2B5EF4-FFF2-40B4-BE49-F238E27FC236}">
                    <a16:creationId xmlns:a16="http://schemas.microsoft.com/office/drawing/2014/main" id="{AE73B1EB-3B29-433E-99DF-0DBF03245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333">
                <a:extLst>
                  <a:ext uri="{FF2B5EF4-FFF2-40B4-BE49-F238E27FC236}">
                    <a16:creationId xmlns:a16="http://schemas.microsoft.com/office/drawing/2014/main" id="{7CA2EC65-3DE3-40E0-B9B5-55E33A93D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334">
                <a:extLst>
                  <a:ext uri="{FF2B5EF4-FFF2-40B4-BE49-F238E27FC236}">
                    <a16:creationId xmlns:a16="http://schemas.microsoft.com/office/drawing/2014/main" id="{37197F4A-AE45-4820-8175-F811ADC50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335">
                <a:extLst>
                  <a:ext uri="{FF2B5EF4-FFF2-40B4-BE49-F238E27FC236}">
                    <a16:creationId xmlns:a16="http://schemas.microsoft.com/office/drawing/2014/main" id="{02A794DD-1976-476D-BF05-97F15F276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336">
                <a:extLst>
                  <a:ext uri="{FF2B5EF4-FFF2-40B4-BE49-F238E27FC236}">
                    <a16:creationId xmlns:a16="http://schemas.microsoft.com/office/drawing/2014/main" id="{B9C6A750-91D1-4F03-8E50-9CA37CDF5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337">
                <a:extLst>
                  <a:ext uri="{FF2B5EF4-FFF2-40B4-BE49-F238E27FC236}">
                    <a16:creationId xmlns:a16="http://schemas.microsoft.com/office/drawing/2014/main" id="{5699D274-AD2F-47F6-AB76-50F2D088A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338">
                <a:extLst>
                  <a:ext uri="{FF2B5EF4-FFF2-40B4-BE49-F238E27FC236}">
                    <a16:creationId xmlns:a16="http://schemas.microsoft.com/office/drawing/2014/main" id="{EAD3E82F-7558-4EC2-83BF-7BDF8FAA0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339">
                <a:extLst>
                  <a:ext uri="{FF2B5EF4-FFF2-40B4-BE49-F238E27FC236}">
                    <a16:creationId xmlns:a16="http://schemas.microsoft.com/office/drawing/2014/main" id="{E17E8F18-8D98-41B1-AB96-999C3E84D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340">
                <a:extLst>
                  <a:ext uri="{FF2B5EF4-FFF2-40B4-BE49-F238E27FC236}">
                    <a16:creationId xmlns:a16="http://schemas.microsoft.com/office/drawing/2014/main" id="{AE4F55E8-FD21-4352-A58E-E5EB4F943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341">
                <a:extLst>
                  <a:ext uri="{FF2B5EF4-FFF2-40B4-BE49-F238E27FC236}">
                    <a16:creationId xmlns:a16="http://schemas.microsoft.com/office/drawing/2014/main" id="{8E982B98-9BE3-4EA8-AC30-CE80F26DE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342">
                <a:extLst>
                  <a:ext uri="{FF2B5EF4-FFF2-40B4-BE49-F238E27FC236}">
                    <a16:creationId xmlns:a16="http://schemas.microsoft.com/office/drawing/2014/main" id="{6A896896-7481-44E8-9B22-C49880C90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343">
                <a:extLst>
                  <a:ext uri="{FF2B5EF4-FFF2-40B4-BE49-F238E27FC236}">
                    <a16:creationId xmlns:a16="http://schemas.microsoft.com/office/drawing/2014/main" id="{E34E6BEA-640E-428B-9852-C252CF998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344">
                <a:extLst>
                  <a:ext uri="{FF2B5EF4-FFF2-40B4-BE49-F238E27FC236}">
                    <a16:creationId xmlns:a16="http://schemas.microsoft.com/office/drawing/2014/main" id="{9B9422E0-9782-41D7-84AA-E71C76A4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345">
                <a:extLst>
                  <a:ext uri="{FF2B5EF4-FFF2-40B4-BE49-F238E27FC236}">
                    <a16:creationId xmlns:a16="http://schemas.microsoft.com/office/drawing/2014/main" id="{829779BB-BEFD-4A49-8FAA-D97A3C2D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346">
                <a:extLst>
                  <a:ext uri="{FF2B5EF4-FFF2-40B4-BE49-F238E27FC236}">
                    <a16:creationId xmlns:a16="http://schemas.microsoft.com/office/drawing/2014/main" id="{5AAA0CAD-CB1F-4E3F-93A9-65CB52116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347">
                <a:extLst>
                  <a:ext uri="{FF2B5EF4-FFF2-40B4-BE49-F238E27FC236}">
                    <a16:creationId xmlns:a16="http://schemas.microsoft.com/office/drawing/2014/main" id="{AEC61138-D7B1-4C59-9707-1A9C2359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348">
                <a:extLst>
                  <a:ext uri="{FF2B5EF4-FFF2-40B4-BE49-F238E27FC236}">
                    <a16:creationId xmlns:a16="http://schemas.microsoft.com/office/drawing/2014/main" id="{EADE1B13-3D46-4B6D-9354-0EC75D586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349">
                <a:extLst>
                  <a:ext uri="{FF2B5EF4-FFF2-40B4-BE49-F238E27FC236}">
                    <a16:creationId xmlns:a16="http://schemas.microsoft.com/office/drawing/2014/main" id="{C012EB0B-F9F0-4389-BD16-46AF83D56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350">
                <a:extLst>
                  <a:ext uri="{FF2B5EF4-FFF2-40B4-BE49-F238E27FC236}">
                    <a16:creationId xmlns:a16="http://schemas.microsoft.com/office/drawing/2014/main" id="{E8EDA8CC-F643-4EB3-872C-0FD3B4AAB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351">
                <a:extLst>
                  <a:ext uri="{FF2B5EF4-FFF2-40B4-BE49-F238E27FC236}">
                    <a16:creationId xmlns:a16="http://schemas.microsoft.com/office/drawing/2014/main" id="{E9AA26D4-308D-4191-9794-58F217DD1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352">
                <a:extLst>
                  <a:ext uri="{FF2B5EF4-FFF2-40B4-BE49-F238E27FC236}">
                    <a16:creationId xmlns:a16="http://schemas.microsoft.com/office/drawing/2014/main" id="{26D042B6-3D24-48FD-ADD5-BC2AC3B65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353">
                <a:extLst>
                  <a:ext uri="{FF2B5EF4-FFF2-40B4-BE49-F238E27FC236}">
                    <a16:creationId xmlns:a16="http://schemas.microsoft.com/office/drawing/2014/main" id="{318C18C0-D93B-47E8-AE91-C62689A7A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354">
                <a:extLst>
                  <a:ext uri="{FF2B5EF4-FFF2-40B4-BE49-F238E27FC236}">
                    <a16:creationId xmlns:a16="http://schemas.microsoft.com/office/drawing/2014/main" id="{47389D74-3978-42B1-8F0C-EE42B4469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355">
                <a:extLst>
                  <a:ext uri="{FF2B5EF4-FFF2-40B4-BE49-F238E27FC236}">
                    <a16:creationId xmlns:a16="http://schemas.microsoft.com/office/drawing/2014/main" id="{9C7EE444-D3C0-41B0-BBFE-72AA0B1B6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356">
                <a:extLst>
                  <a:ext uri="{FF2B5EF4-FFF2-40B4-BE49-F238E27FC236}">
                    <a16:creationId xmlns:a16="http://schemas.microsoft.com/office/drawing/2014/main" id="{A99D800B-9167-4EFD-85C0-A14FC619F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357">
                <a:extLst>
                  <a:ext uri="{FF2B5EF4-FFF2-40B4-BE49-F238E27FC236}">
                    <a16:creationId xmlns:a16="http://schemas.microsoft.com/office/drawing/2014/main" id="{0EB6E1AB-E176-43C0-A687-A160BA76E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358">
                <a:extLst>
                  <a:ext uri="{FF2B5EF4-FFF2-40B4-BE49-F238E27FC236}">
                    <a16:creationId xmlns:a16="http://schemas.microsoft.com/office/drawing/2014/main" id="{2902C984-B05E-4459-B141-97EA7C95B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359">
                <a:extLst>
                  <a:ext uri="{FF2B5EF4-FFF2-40B4-BE49-F238E27FC236}">
                    <a16:creationId xmlns:a16="http://schemas.microsoft.com/office/drawing/2014/main" id="{7A5938F6-313A-48CC-A305-294DA4D0C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360">
                <a:extLst>
                  <a:ext uri="{FF2B5EF4-FFF2-40B4-BE49-F238E27FC236}">
                    <a16:creationId xmlns:a16="http://schemas.microsoft.com/office/drawing/2014/main" id="{0177DFD2-1BB7-4A00-AAD1-6D1FAB275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361">
                <a:extLst>
                  <a:ext uri="{FF2B5EF4-FFF2-40B4-BE49-F238E27FC236}">
                    <a16:creationId xmlns:a16="http://schemas.microsoft.com/office/drawing/2014/main" id="{18184641-16CE-40EC-A574-6E2A04259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362">
                <a:extLst>
                  <a:ext uri="{FF2B5EF4-FFF2-40B4-BE49-F238E27FC236}">
                    <a16:creationId xmlns:a16="http://schemas.microsoft.com/office/drawing/2014/main" id="{9BCDAB99-533C-4230-A074-5EA98FF74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363">
                <a:extLst>
                  <a:ext uri="{FF2B5EF4-FFF2-40B4-BE49-F238E27FC236}">
                    <a16:creationId xmlns:a16="http://schemas.microsoft.com/office/drawing/2014/main" id="{35779701-DADA-4160-9823-9A19B3FCA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364">
                <a:extLst>
                  <a:ext uri="{FF2B5EF4-FFF2-40B4-BE49-F238E27FC236}">
                    <a16:creationId xmlns:a16="http://schemas.microsoft.com/office/drawing/2014/main" id="{EDD92853-339C-4662-83BA-0B4966733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365">
                <a:extLst>
                  <a:ext uri="{FF2B5EF4-FFF2-40B4-BE49-F238E27FC236}">
                    <a16:creationId xmlns:a16="http://schemas.microsoft.com/office/drawing/2014/main" id="{8AD9A0CE-19B1-4CA9-B75A-CCE5C89FB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366">
                <a:extLst>
                  <a:ext uri="{FF2B5EF4-FFF2-40B4-BE49-F238E27FC236}">
                    <a16:creationId xmlns:a16="http://schemas.microsoft.com/office/drawing/2014/main" id="{F56DFD27-2B68-4F79-A634-3BD996CED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367">
                <a:extLst>
                  <a:ext uri="{FF2B5EF4-FFF2-40B4-BE49-F238E27FC236}">
                    <a16:creationId xmlns:a16="http://schemas.microsoft.com/office/drawing/2014/main" id="{DD195405-FAC1-442C-BB67-18FD0BDB2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368">
                <a:extLst>
                  <a:ext uri="{FF2B5EF4-FFF2-40B4-BE49-F238E27FC236}">
                    <a16:creationId xmlns:a16="http://schemas.microsoft.com/office/drawing/2014/main" id="{805B1678-DCC4-4E8C-99D7-28B0D0FB5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369">
                <a:extLst>
                  <a:ext uri="{FF2B5EF4-FFF2-40B4-BE49-F238E27FC236}">
                    <a16:creationId xmlns:a16="http://schemas.microsoft.com/office/drawing/2014/main" id="{01936B9A-4881-42E2-84C6-F103A2C5E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370">
                <a:extLst>
                  <a:ext uri="{FF2B5EF4-FFF2-40B4-BE49-F238E27FC236}">
                    <a16:creationId xmlns:a16="http://schemas.microsoft.com/office/drawing/2014/main" id="{754D6B4F-526B-4DAD-A2E1-993431515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371">
                <a:extLst>
                  <a:ext uri="{FF2B5EF4-FFF2-40B4-BE49-F238E27FC236}">
                    <a16:creationId xmlns:a16="http://schemas.microsoft.com/office/drawing/2014/main" id="{125FAA05-D87A-4C1E-83B6-37082A41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372">
                <a:extLst>
                  <a:ext uri="{FF2B5EF4-FFF2-40B4-BE49-F238E27FC236}">
                    <a16:creationId xmlns:a16="http://schemas.microsoft.com/office/drawing/2014/main" id="{80BEF9FF-8328-4C6B-A3D6-66BF290C4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373">
                <a:extLst>
                  <a:ext uri="{FF2B5EF4-FFF2-40B4-BE49-F238E27FC236}">
                    <a16:creationId xmlns:a16="http://schemas.microsoft.com/office/drawing/2014/main" id="{C40A1D74-397C-4007-B5A0-892DA16DF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374">
                <a:extLst>
                  <a:ext uri="{FF2B5EF4-FFF2-40B4-BE49-F238E27FC236}">
                    <a16:creationId xmlns:a16="http://schemas.microsoft.com/office/drawing/2014/main" id="{42EF7434-41C6-429E-B090-C73E42DDC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375">
                <a:extLst>
                  <a:ext uri="{FF2B5EF4-FFF2-40B4-BE49-F238E27FC236}">
                    <a16:creationId xmlns:a16="http://schemas.microsoft.com/office/drawing/2014/main" id="{E08426F4-4E68-4DEE-AA73-F3FCC747E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376">
                <a:extLst>
                  <a:ext uri="{FF2B5EF4-FFF2-40B4-BE49-F238E27FC236}">
                    <a16:creationId xmlns:a16="http://schemas.microsoft.com/office/drawing/2014/main" id="{0F1933E5-AA14-41EC-87B7-BE616D70B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377">
                <a:extLst>
                  <a:ext uri="{FF2B5EF4-FFF2-40B4-BE49-F238E27FC236}">
                    <a16:creationId xmlns:a16="http://schemas.microsoft.com/office/drawing/2014/main" id="{7FB8039F-3EFB-495A-85AF-B7AA909FC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378">
                <a:extLst>
                  <a:ext uri="{FF2B5EF4-FFF2-40B4-BE49-F238E27FC236}">
                    <a16:creationId xmlns:a16="http://schemas.microsoft.com/office/drawing/2014/main" id="{2B5073D6-0658-4C85-8F0E-A85F9B092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379">
                <a:extLst>
                  <a:ext uri="{FF2B5EF4-FFF2-40B4-BE49-F238E27FC236}">
                    <a16:creationId xmlns:a16="http://schemas.microsoft.com/office/drawing/2014/main" id="{B769D985-2D5E-4856-890E-C130BD23D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380">
                <a:extLst>
                  <a:ext uri="{FF2B5EF4-FFF2-40B4-BE49-F238E27FC236}">
                    <a16:creationId xmlns:a16="http://schemas.microsoft.com/office/drawing/2014/main" id="{44BA72A0-A921-4102-84CC-E52C7894D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381">
                <a:extLst>
                  <a:ext uri="{FF2B5EF4-FFF2-40B4-BE49-F238E27FC236}">
                    <a16:creationId xmlns:a16="http://schemas.microsoft.com/office/drawing/2014/main" id="{633FFB39-FED8-474B-AE75-27DAD92C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382">
                <a:extLst>
                  <a:ext uri="{FF2B5EF4-FFF2-40B4-BE49-F238E27FC236}">
                    <a16:creationId xmlns:a16="http://schemas.microsoft.com/office/drawing/2014/main" id="{9CEDFD13-61F3-4A72-942C-F2636A319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383">
                <a:extLst>
                  <a:ext uri="{FF2B5EF4-FFF2-40B4-BE49-F238E27FC236}">
                    <a16:creationId xmlns:a16="http://schemas.microsoft.com/office/drawing/2014/main" id="{79B124D2-6B8D-4F59-8B1C-FE63F8700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384">
                <a:extLst>
                  <a:ext uri="{FF2B5EF4-FFF2-40B4-BE49-F238E27FC236}">
                    <a16:creationId xmlns:a16="http://schemas.microsoft.com/office/drawing/2014/main" id="{EF884E55-F6A1-4C9C-9DA0-E720DF77F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385">
                <a:extLst>
                  <a:ext uri="{FF2B5EF4-FFF2-40B4-BE49-F238E27FC236}">
                    <a16:creationId xmlns:a16="http://schemas.microsoft.com/office/drawing/2014/main" id="{406B8E0D-D511-4B0C-B859-5ED8DB2BC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386">
                <a:extLst>
                  <a:ext uri="{FF2B5EF4-FFF2-40B4-BE49-F238E27FC236}">
                    <a16:creationId xmlns:a16="http://schemas.microsoft.com/office/drawing/2014/main" id="{29C38F4D-BCDB-4C21-AE85-7A492C6D9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387">
                <a:extLst>
                  <a:ext uri="{FF2B5EF4-FFF2-40B4-BE49-F238E27FC236}">
                    <a16:creationId xmlns:a16="http://schemas.microsoft.com/office/drawing/2014/main" id="{92DC1C16-BA59-4D71-A569-05D91F3F2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388">
                <a:extLst>
                  <a:ext uri="{FF2B5EF4-FFF2-40B4-BE49-F238E27FC236}">
                    <a16:creationId xmlns:a16="http://schemas.microsoft.com/office/drawing/2014/main" id="{1A590F4F-B564-4CF8-86B3-2130ADA17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389">
                <a:extLst>
                  <a:ext uri="{FF2B5EF4-FFF2-40B4-BE49-F238E27FC236}">
                    <a16:creationId xmlns:a16="http://schemas.microsoft.com/office/drawing/2014/main" id="{6CF03E2D-A23F-4E95-AAC6-BFF77045E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390">
                <a:extLst>
                  <a:ext uri="{FF2B5EF4-FFF2-40B4-BE49-F238E27FC236}">
                    <a16:creationId xmlns:a16="http://schemas.microsoft.com/office/drawing/2014/main" id="{78A0F1CC-3DE0-412F-9CEA-CD8CF910B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391">
                <a:extLst>
                  <a:ext uri="{FF2B5EF4-FFF2-40B4-BE49-F238E27FC236}">
                    <a16:creationId xmlns:a16="http://schemas.microsoft.com/office/drawing/2014/main" id="{00C91F70-2BDD-4744-B471-15E2B4C6C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392">
                <a:extLst>
                  <a:ext uri="{FF2B5EF4-FFF2-40B4-BE49-F238E27FC236}">
                    <a16:creationId xmlns:a16="http://schemas.microsoft.com/office/drawing/2014/main" id="{8A834577-7BB0-4A41-A8A2-48C21965C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393">
                <a:extLst>
                  <a:ext uri="{FF2B5EF4-FFF2-40B4-BE49-F238E27FC236}">
                    <a16:creationId xmlns:a16="http://schemas.microsoft.com/office/drawing/2014/main" id="{22924FC5-A5DE-4BFB-96DD-D0A109BCD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394">
                <a:extLst>
                  <a:ext uri="{FF2B5EF4-FFF2-40B4-BE49-F238E27FC236}">
                    <a16:creationId xmlns:a16="http://schemas.microsoft.com/office/drawing/2014/main" id="{C51D10E8-96BD-47E0-B753-6DED04C54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395">
                <a:extLst>
                  <a:ext uri="{FF2B5EF4-FFF2-40B4-BE49-F238E27FC236}">
                    <a16:creationId xmlns:a16="http://schemas.microsoft.com/office/drawing/2014/main" id="{A5AD5841-EA99-4749-8FFA-ADA451C66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396">
                <a:extLst>
                  <a:ext uri="{FF2B5EF4-FFF2-40B4-BE49-F238E27FC236}">
                    <a16:creationId xmlns:a16="http://schemas.microsoft.com/office/drawing/2014/main" id="{F98FB1AB-22DF-4705-BCC5-E9C31E2F9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397">
                <a:extLst>
                  <a:ext uri="{FF2B5EF4-FFF2-40B4-BE49-F238E27FC236}">
                    <a16:creationId xmlns:a16="http://schemas.microsoft.com/office/drawing/2014/main" id="{D62A4532-434C-4FBF-9E3D-0D317719A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398">
                <a:extLst>
                  <a:ext uri="{FF2B5EF4-FFF2-40B4-BE49-F238E27FC236}">
                    <a16:creationId xmlns:a16="http://schemas.microsoft.com/office/drawing/2014/main" id="{81BD2F57-F55E-4B0D-BB37-4ED72E8A7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399">
                <a:extLst>
                  <a:ext uri="{FF2B5EF4-FFF2-40B4-BE49-F238E27FC236}">
                    <a16:creationId xmlns:a16="http://schemas.microsoft.com/office/drawing/2014/main" id="{D72B4B7E-27F0-473F-B193-FC46DCBB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400">
                <a:extLst>
                  <a:ext uri="{FF2B5EF4-FFF2-40B4-BE49-F238E27FC236}">
                    <a16:creationId xmlns:a16="http://schemas.microsoft.com/office/drawing/2014/main" id="{1E45240A-63EF-4490-A67C-45306D573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401">
                <a:extLst>
                  <a:ext uri="{FF2B5EF4-FFF2-40B4-BE49-F238E27FC236}">
                    <a16:creationId xmlns:a16="http://schemas.microsoft.com/office/drawing/2014/main" id="{64E2F270-C29C-4FE9-B2F4-99592110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402">
                <a:extLst>
                  <a:ext uri="{FF2B5EF4-FFF2-40B4-BE49-F238E27FC236}">
                    <a16:creationId xmlns:a16="http://schemas.microsoft.com/office/drawing/2014/main" id="{A9AD9DDF-0A2E-4AD9-8C6C-32CB12908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403">
                <a:extLst>
                  <a:ext uri="{FF2B5EF4-FFF2-40B4-BE49-F238E27FC236}">
                    <a16:creationId xmlns:a16="http://schemas.microsoft.com/office/drawing/2014/main" id="{C6CB6D98-4318-43A5-968F-430A2321C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404">
                <a:extLst>
                  <a:ext uri="{FF2B5EF4-FFF2-40B4-BE49-F238E27FC236}">
                    <a16:creationId xmlns:a16="http://schemas.microsoft.com/office/drawing/2014/main" id="{3CCA6F3B-8C0A-4339-9636-D36A8FB19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405">
                <a:extLst>
                  <a:ext uri="{FF2B5EF4-FFF2-40B4-BE49-F238E27FC236}">
                    <a16:creationId xmlns:a16="http://schemas.microsoft.com/office/drawing/2014/main" id="{A1318BC5-2902-4257-8FE6-9A240AB91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406">
                <a:extLst>
                  <a:ext uri="{FF2B5EF4-FFF2-40B4-BE49-F238E27FC236}">
                    <a16:creationId xmlns:a16="http://schemas.microsoft.com/office/drawing/2014/main" id="{2D0A8774-D434-4EBD-B3F2-23C879A29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407">
                <a:extLst>
                  <a:ext uri="{FF2B5EF4-FFF2-40B4-BE49-F238E27FC236}">
                    <a16:creationId xmlns:a16="http://schemas.microsoft.com/office/drawing/2014/main" id="{D88A4455-CECB-4980-B6CD-205FE315B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408">
                <a:extLst>
                  <a:ext uri="{FF2B5EF4-FFF2-40B4-BE49-F238E27FC236}">
                    <a16:creationId xmlns:a16="http://schemas.microsoft.com/office/drawing/2014/main" id="{4747ACD9-5A1E-4713-B4C1-08DC72AE7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409">
                <a:extLst>
                  <a:ext uri="{FF2B5EF4-FFF2-40B4-BE49-F238E27FC236}">
                    <a16:creationId xmlns:a16="http://schemas.microsoft.com/office/drawing/2014/main" id="{C5BF3358-5112-4040-8E03-C12B361D1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410">
                <a:extLst>
                  <a:ext uri="{FF2B5EF4-FFF2-40B4-BE49-F238E27FC236}">
                    <a16:creationId xmlns:a16="http://schemas.microsoft.com/office/drawing/2014/main" id="{438790B7-A265-4A2E-8AEB-A7E0725E1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411">
                <a:extLst>
                  <a:ext uri="{FF2B5EF4-FFF2-40B4-BE49-F238E27FC236}">
                    <a16:creationId xmlns:a16="http://schemas.microsoft.com/office/drawing/2014/main" id="{0B53AC51-5242-4A87-AD23-06A06D011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412">
                <a:extLst>
                  <a:ext uri="{FF2B5EF4-FFF2-40B4-BE49-F238E27FC236}">
                    <a16:creationId xmlns:a16="http://schemas.microsoft.com/office/drawing/2014/main" id="{00E3BC3E-9CC4-45A2-BE53-23CF5136F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413">
                <a:extLst>
                  <a:ext uri="{FF2B5EF4-FFF2-40B4-BE49-F238E27FC236}">
                    <a16:creationId xmlns:a16="http://schemas.microsoft.com/office/drawing/2014/main" id="{E1E7618C-1E57-42C8-A0D5-42F4F746E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414">
                <a:extLst>
                  <a:ext uri="{FF2B5EF4-FFF2-40B4-BE49-F238E27FC236}">
                    <a16:creationId xmlns:a16="http://schemas.microsoft.com/office/drawing/2014/main" id="{C0DF0487-C642-424F-9911-6F8A76876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415">
                <a:extLst>
                  <a:ext uri="{FF2B5EF4-FFF2-40B4-BE49-F238E27FC236}">
                    <a16:creationId xmlns:a16="http://schemas.microsoft.com/office/drawing/2014/main" id="{58C7825B-080F-40AE-BB78-87056B9EA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416">
                <a:extLst>
                  <a:ext uri="{FF2B5EF4-FFF2-40B4-BE49-F238E27FC236}">
                    <a16:creationId xmlns:a16="http://schemas.microsoft.com/office/drawing/2014/main" id="{B0BF40D6-40A9-4992-8B24-4C498C7C2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417">
                <a:extLst>
                  <a:ext uri="{FF2B5EF4-FFF2-40B4-BE49-F238E27FC236}">
                    <a16:creationId xmlns:a16="http://schemas.microsoft.com/office/drawing/2014/main" id="{0381BC76-6848-48CB-ACAF-BF7BDD924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418">
                <a:extLst>
                  <a:ext uri="{FF2B5EF4-FFF2-40B4-BE49-F238E27FC236}">
                    <a16:creationId xmlns:a16="http://schemas.microsoft.com/office/drawing/2014/main" id="{8B8872E1-A25A-4B99-82A5-1030DF906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419">
                <a:extLst>
                  <a:ext uri="{FF2B5EF4-FFF2-40B4-BE49-F238E27FC236}">
                    <a16:creationId xmlns:a16="http://schemas.microsoft.com/office/drawing/2014/main" id="{0EC6E5B2-C454-49DE-8CA2-122609606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420">
                <a:extLst>
                  <a:ext uri="{FF2B5EF4-FFF2-40B4-BE49-F238E27FC236}">
                    <a16:creationId xmlns:a16="http://schemas.microsoft.com/office/drawing/2014/main" id="{6640F09E-7AFD-48CF-93C2-40AC8189F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421">
                <a:extLst>
                  <a:ext uri="{FF2B5EF4-FFF2-40B4-BE49-F238E27FC236}">
                    <a16:creationId xmlns:a16="http://schemas.microsoft.com/office/drawing/2014/main" id="{D17595D0-AA00-4CF7-9B81-AAE8A58CD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422">
                <a:extLst>
                  <a:ext uri="{FF2B5EF4-FFF2-40B4-BE49-F238E27FC236}">
                    <a16:creationId xmlns:a16="http://schemas.microsoft.com/office/drawing/2014/main" id="{47151CA6-2090-44F8-AE57-B9EC5115D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423">
                <a:extLst>
                  <a:ext uri="{FF2B5EF4-FFF2-40B4-BE49-F238E27FC236}">
                    <a16:creationId xmlns:a16="http://schemas.microsoft.com/office/drawing/2014/main" id="{3F320E60-CEDB-45A5-B2F6-5F3064D9F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424">
                <a:extLst>
                  <a:ext uri="{FF2B5EF4-FFF2-40B4-BE49-F238E27FC236}">
                    <a16:creationId xmlns:a16="http://schemas.microsoft.com/office/drawing/2014/main" id="{95AA93D6-536D-45EE-84BC-8F51E4291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425">
                <a:extLst>
                  <a:ext uri="{FF2B5EF4-FFF2-40B4-BE49-F238E27FC236}">
                    <a16:creationId xmlns:a16="http://schemas.microsoft.com/office/drawing/2014/main" id="{679597BB-612C-4BBF-A73F-64AD45C4D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426">
                <a:extLst>
                  <a:ext uri="{FF2B5EF4-FFF2-40B4-BE49-F238E27FC236}">
                    <a16:creationId xmlns:a16="http://schemas.microsoft.com/office/drawing/2014/main" id="{CFC66FE2-85D0-4248-898F-42F4EA002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427">
                <a:extLst>
                  <a:ext uri="{FF2B5EF4-FFF2-40B4-BE49-F238E27FC236}">
                    <a16:creationId xmlns:a16="http://schemas.microsoft.com/office/drawing/2014/main" id="{D87F9CE7-5145-4434-939B-0453FF668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428">
                <a:extLst>
                  <a:ext uri="{FF2B5EF4-FFF2-40B4-BE49-F238E27FC236}">
                    <a16:creationId xmlns:a16="http://schemas.microsoft.com/office/drawing/2014/main" id="{D12C1F43-5A43-45A4-923A-5E1E0915F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429">
                <a:extLst>
                  <a:ext uri="{FF2B5EF4-FFF2-40B4-BE49-F238E27FC236}">
                    <a16:creationId xmlns:a16="http://schemas.microsoft.com/office/drawing/2014/main" id="{F792F8C4-17DD-4A71-A4BA-8143B828D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430">
                <a:extLst>
                  <a:ext uri="{FF2B5EF4-FFF2-40B4-BE49-F238E27FC236}">
                    <a16:creationId xmlns:a16="http://schemas.microsoft.com/office/drawing/2014/main" id="{F9C52A35-3B16-4202-9614-AC3D0BF22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431">
                <a:extLst>
                  <a:ext uri="{FF2B5EF4-FFF2-40B4-BE49-F238E27FC236}">
                    <a16:creationId xmlns:a16="http://schemas.microsoft.com/office/drawing/2014/main" id="{84C36301-588F-4129-8D84-C0E0293BD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432">
                <a:extLst>
                  <a:ext uri="{FF2B5EF4-FFF2-40B4-BE49-F238E27FC236}">
                    <a16:creationId xmlns:a16="http://schemas.microsoft.com/office/drawing/2014/main" id="{E20D2407-8BDF-4C98-9A44-31874599F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433">
                <a:extLst>
                  <a:ext uri="{FF2B5EF4-FFF2-40B4-BE49-F238E27FC236}">
                    <a16:creationId xmlns:a16="http://schemas.microsoft.com/office/drawing/2014/main" id="{8D91BF4E-19D3-41D4-AD92-463C41FE0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434">
                <a:extLst>
                  <a:ext uri="{FF2B5EF4-FFF2-40B4-BE49-F238E27FC236}">
                    <a16:creationId xmlns:a16="http://schemas.microsoft.com/office/drawing/2014/main" id="{009F16B6-4663-4D4B-91E5-6998D889F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435">
                <a:extLst>
                  <a:ext uri="{FF2B5EF4-FFF2-40B4-BE49-F238E27FC236}">
                    <a16:creationId xmlns:a16="http://schemas.microsoft.com/office/drawing/2014/main" id="{ED1B5F98-48E2-4501-BF02-C65B736E4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436">
                <a:extLst>
                  <a:ext uri="{FF2B5EF4-FFF2-40B4-BE49-F238E27FC236}">
                    <a16:creationId xmlns:a16="http://schemas.microsoft.com/office/drawing/2014/main" id="{36E4D16B-91E4-42B3-91CF-951BC3498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437">
                <a:extLst>
                  <a:ext uri="{FF2B5EF4-FFF2-40B4-BE49-F238E27FC236}">
                    <a16:creationId xmlns:a16="http://schemas.microsoft.com/office/drawing/2014/main" id="{53A7F196-2A22-4CA2-89AA-C78B09A81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438">
                <a:extLst>
                  <a:ext uri="{FF2B5EF4-FFF2-40B4-BE49-F238E27FC236}">
                    <a16:creationId xmlns:a16="http://schemas.microsoft.com/office/drawing/2014/main" id="{D02777B4-9F6F-4488-8DA1-FC021536C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439">
                <a:extLst>
                  <a:ext uri="{FF2B5EF4-FFF2-40B4-BE49-F238E27FC236}">
                    <a16:creationId xmlns:a16="http://schemas.microsoft.com/office/drawing/2014/main" id="{A27F679F-5CE9-4D0D-923B-56039DAC1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440">
                <a:extLst>
                  <a:ext uri="{FF2B5EF4-FFF2-40B4-BE49-F238E27FC236}">
                    <a16:creationId xmlns:a16="http://schemas.microsoft.com/office/drawing/2014/main" id="{1DF7678C-1CB8-42BA-BDF2-D6754D1B4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441">
                <a:extLst>
                  <a:ext uri="{FF2B5EF4-FFF2-40B4-BE49-F238E27FC236}">
                    <a16:creationId xmlns:a16="http://schemas.microsoft.com/office/drawing/2014/main" id="{9A55EEE1-FF3A-47E8-9FE2-72073FAB8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442">
                <a:extLst>
                  <a:ext uri="{FF2B5EF4-FFF2-40B4-BE49-F238E27FC236}">
                    <a16:creationId xmlns:a16="http://schemas.microsoft.com/office/drawing/2014/main" id="{058753DD-FDF0-4107-B6C1-39D3B3AA8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443">
                <a:extLst>
                  <a:ext uri="{FF2B5EF4-FFF2-40B4-BE49-F238E27FC236}">
                    <a16:creationId xmlns:a16="http://schemas.microsoft.com/office/drawing/2014/main" id="{2F02FC9F-572D-4A51-BD40-CCBF097A5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444">
                <a:extLst>
                  <a:ext uri="{FF2B5EF4-FFF2-40B4-BE49-F238E27FC236}">
                    <a16:creationId xmlns:a16="http://schemas.microsoft.com/office/drawing/2014/main" id="{BBBE3796-2778-443D-B8D2-57B5AE626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445">
                <a:extLst>
                  <a:ext uri="{FF2B5EF4-FFF2-40B4-BE49-F238E27FC236}">
                    <a16:creationId xmlns:a16="http://schemas.microsoft.com/office/drawing/2014/main" id="{C4936461-29F6-4F48-8A58-FD294F612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446">
                <a:extLst>
                  <a:ext uri="{FF2B5EF4-FFF2-40B4-BE49-F238E27FC236}">
                    <a16:creationId xmlns:a16="http://schemas.microsoft.com/office/drawing/2014/main" id="{EDCB832B-8273-455E-925F-720039B6C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447">
                <a:extLst>
                  <a:ext uri="{FF2B5EF4-FFF2-40B4-BE49-F238E27FC236}">
                    <a16:creationId xmlns:a16="http://schemas.microsoft.com/office/drawing/2014/main" id="{86DCAEA7-24AA-4FF1-9AFF-038FDC30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448">
                <a:extLst>
                  <a:ext uri="{FF2B5EF4-FFF2-40B4-BE49-F238E27FC236}">
                    <a16:creationId xmlns:a16="http://schemas.microsoft.com/office/drawing/2014/main" id="{CFDD2C47-D178-437E-AADC-68EE0A23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449">
                <a:extLst>
                  <a:ext uri="{FF2B5EF4-FFF2-40B4-BE49-F238E27FC236}">
                    <a16:creationId xmlns:a16="http://schemas.microsoft.com/office/drawing/2014/main" id="{A1CAC2E6-91E0-4728-A79A-CDE767FE5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450">
                <a:extLst>
                  <a:ext uri="{FF2B5EF4-FFF2-40B4-BE49-F238E27FC236}">
                    <a16:creationId xmlns:a16="http://schemas.microsoft.com/office/drawing/2014/main" id="{77D240F9-93A7-485A-AD20-6E2379AB6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451">
                <a:extLst>
                  <a:ext uri="{FF2B5EF4-FFF2-40B4-BE49-F238E27FC236}">
                    <a16:creationId xmlns:a16="http://schemas.microsoft.com/office/drawing/2014/main" id="{61B11C85-3442-44AC-A5A6-95B000061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452">
                <a:extLst>
                  <a:ext uri="{FF2B5EF4-FFF2-40B4-BE49-F238E27FC236}">
                    <a16:creationId xmlns:a16="http://schemas.microsoft.com/office/drawing/2014/main" id="{DB525861-96A2-41D1-872F-861B4C983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453">
                <a:extLst>
                  <a:ext uri="{FF2B5EF4-FFF2-40B4-BE49-F238E27FC236}">
                    <a16:creationId xmlns:a16="http://schemas.microsoft.com/office/drawing/2014/main" id="{D694BDB2-1E6B-4E4B-8E8F-3B5E72AE2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454">
                <a:extLst>
                  <a:ext uri="{FF2B5EF4-FFF2-40B4-BE49-F238E27FC236}">
                    <a16:creationId xmlns:a16="http://schemas.microsoft.com/office/drawing/2014/main" id="{F16870E8-4DBA-4C32-B2C3-44C107C99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455">
                <a:extLst>
                  <a:ext uri="{FF2B5EF4-FFF2-40B4-BE49-F238E27FC236}">
                    <a16:creationId xmlns:a16="http://schemas.microsoft.com/office/drawing/2014/main" id="{7EDE335D-89CD-422D-AEBC-A80F0DE1D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456">
                <a:extLst>
                  <a:ext uri="{FF2B5EF4-FFF2-40B4-BE49-F238E27FC236}">
                    <a16:creationId xmlns:a16="http://schemas.microsoft.com/office/drawing/2014/main" id="{99E4F42A-5803-485B-B95B-9949C3E66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457">
                <a:extLst>
                  <a:ext uri="{FF2B5EF4-FFF2-40B4-BE49-F238E27FC236}">
                    <a16:creationId xmlns:a16="http://schemas.microsoft.com/office/drawing/2014/main" id="{0947CFD5-2766-4366-B3CC-2695EE6A5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458">
                <a:extLst>
                  <a:ext uri="{FF2B5EF4-FFF2-40B4-BE49-F238E27FC236}">
                    <a16:creationId xmlns:a16="http://schemas.microsoft.com/office/drawing/2014/main" id="{230FBCE5-D3F5-4606-8D4E-B1AD19ED7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459">
                <a:extLst>
                  <a:ext uri="{FF2B5EF4-FFF2-40B4-BE49-F238E27FC236}">
                    <a16:creationId xmlns:a16="http://schemas.microsoft.com/office/drawing/2014/main" id="{8897694D-4452-4F33-A8F2-6AFAC0BF4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460">
                <a:extLst>
                  <a:ext uri="{FF2B5EF4-FFF2-40B4-BE49-F238E27FC236}">
                    <a16:creationId xmlns:a16="http://schemas.microsoft.com/office/drawing/2014/main" id="{AF197F43-6F59-42B9-A0A1-DBE0479E1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461">
                <a:extLst>
                  <a:ext uri="{FF2B5EF4-FFF2-40B4-BE49-F238E27FC236}">
                    <a16:creationId xmlns:a16="http://schemas.microsoft.com/office/drawing/2014/main" id="{A41587F8-BF9E-46D7-94AD-00928A393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462">
                <a:extLst>
                  <a:ext uri="{FF2B5EF4-FFF2-40B4-BE49-F238E27FC236}">
                    <a16:creationId xmlns:a16="http://schemas.microsoft.com/office/drawing/2014/main" id="{86E87F04-AD1B-4E4B-AAD8-2B3331AA1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463">
                <a:extLst>
                  <a:ext uri="{FF2B5EF4-FFF2-40B4-BE49-F238E27FC236}">
                    <a16:creationId xmlns:a16="http://schemas.microsoft.com/office/drawing/2014/main" id="{B9133E11-DBB6-42E6-94D7-F3407E121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464">
                <a:extLst>
                  <a:ext uri="{FF2B5EF4-FFF2-40B4-BE49-F238E27FC236}">
                    <a16:creationId xmlns:a16="http://schemas.microsoft.com/office/drawing/2014/main" id="{8BC492E0-7B81-4282-82DA-937A84473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465">
                <a:extLst>
                  <a:ext uri="{FF2B5EF4-FFF2-40B4-BE49-F238E27FC236}">
                    <a16:creationId xmlns:a16="http://schemas.microsoft.com/office/drawing/2014/main" id="{5DC99809-17C6-4EF7-97CC-A12E92CCC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466">
                <a:extLst>
                  <a:ext uri="{FF2B5EF4-FFF2-40B4-BE49-F238E27FC236}">
                    <a16:creationId xmlns:a16="http://schemas.microsoft.com/office/drawing/2014/main" id="{DF16C8A7-7ACD-4025-A131-12C7B4AA7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467">
                <a:extLst>
                  <a:ext uri="{FF2B5EF4-FFF2-40B4-BE49-F238E27FC236}">
                    <a16:creationId xmlns:a16="http://schemas.microsoft.com/office/drawing/2014/main" id="{6FBD4BFE-4BAF-4AED-BD28-4E48E7E58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468">
                <a:extLst>
                  <a:ext uri="{FF2B5EF4-FFF2-40B4-BE49-F238E27FC236}">
                    <a16:creationId xmlns:a16="http://schemas.microsoft.com/office/drawing/2014/main" id="{2B698500-7A17-4444-BDF3-B71E639B2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469">
                <a:extLst>
                  <a:ext uri="{FF2B5EF4-FFF2-40B4-BE49-F238E27FC236}">
                    <a16:creationId xmlns:a16="http://schemas.microsoft.com/office/drawing/2014/main" id="{002A761A-3337-4A69-8DD0-B0BA8C2DB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470">
                <a:extLst>
                  <a:ext uri="{FF2B5EF4-FFF2-40B4-BE49-F238E27FC236}">
                    <a16:creationId xmlns:a16="http://schemas.microsoft.com/office/drawing/2014/main" id="{F2B21C04-7477-4F8D-A325-FEE269188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471">
                <a:extLst>
                  <a:ext uri="{FF2B5EF4-FFF2-40B4-BE49-F238E27FC236}">
                    <a16:creationId xmlns:a16="http://schemas.microsoft.com/office/drawing/2014/main" id="{97AC804D-23B6-49ED-8D47-EFB3D29F4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472">
                <a:extLst>
                  <a:ext uri="{FF2B5EF4-FFF2-40B4-BE49-F238E27FC236}">
                    <a16:creationId xmlns:a16="http://schemas.microsoft.com/office/drawing/2014/main" id="{64EEF76B-72CB-40BC-84DE-EB91436A4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473">
                <a:extLst>
                  <a:ext uri="{FF2B5EF4-FFF2-40B4-BE49-F238E27FC236}">
                    <a16:creationId xmlns:a16="http://schemas.microsoft.com/office/drawing/2014/main" id="{8D907EC4-5EE7-472B-946D-C862138D5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474">
                <a:extLst>
                  <a:ext uri="{FF2B5EF4-FFF2-40B4-BE49-F238E27FC236}">
                    <a16:creationId xmlns:a16="http://schemas.microsoft.com/office/drawing/2014/main" id="{5C81C794-2B26-49A7-B455-ADEF79B22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475">
                <a:extLst>
                  <a:ext uri="{FF2B5EF4-FFF2-40B4-BE49-F238E27FC236}">
                    <a16:creationId xmlns:a16="http://schemas.microsoft.com/office/drawing/2014/main" id="{AB9D6FD0-3B63-456B-B630-111FABA9B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476">
                <a:extLst>
                  <a:ext uri="{FF2B5EF4-FFF2-40B4-BE49-F238E27FC236}">
                    <a16:creationId xmlns:a16="http://schemas.microsoft.com/office/drawing/2014/main" id="{A8C9F2BD-FA2A-4711-B9ED-017C6E4D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477">
                <a:extLst>
                  <a:ext uri="{FF2B5EF4-FFF2-40B4-BE49-F238E27FC236}">
                    <a16:creationId xmlns:a16="http://schemas.microsoft.com/office/drawing/2014/main" id="{7E49B649-6484-4D6F-887F-B2F65A569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478">
                <a:extLst>
                  <a:ext uri="{FF2B5EF4-FFF2-40B4-BE49-F238E27FC236}">
                    <a16:creationId xmlns:a16="http://schemas.microsoft.com/office/drawing/2014/main" id="{7152734B-1091-4E7B-880A-A8DA98F09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479">
                <a:extLst>
                  <a:ext uri="{FF2B5EF4-FFF2-40B4-BE49-F238E27FC236}">
                    <a16:creationId xmlns:a16="http://schemas.microsoft.com/office/drawing/2014/main" id="{2A2EE1CF-C920-478C-8E29-F7D5A6B17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480">
                <a:extLst>
                  <a:ext uri="{FF2B5EF4-FFF2-40B4-BE49-F238E27FC236}">
                    <a16:creationId xmlns:a16="http://schemas.microsoft.com/office/drawing/2014/main" id="{257C84F8-D3B2-4E40-AF1D-32A9CD36F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481">
                <a:extLst>
                  <a:ext uri="{FF2B5EF4-FFF2-40B4-BE49-F238E27FC236}">
                    <a16:creationId xmlns:a16="http://schemas.microsoft.com/office/drawing/2014/main" id="{A97A8BAF-4D97-4CA2-BEA7-4226D5ED4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482">
                <a:extLst>
                  <a:ext uri="{FF2B5EF4-FFF2-40B4-BE49-F238E27FC236}">
                    <a16:creationId xmlns:a16="http://schemas.microsoft.com/office/drawing/2014/main" id="{8F0489BC-1D33-4DE9-A7D3-ADA9A6B99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483">
                <a:extLst>
                  <a:ext uri="{FF2B5EF4-FFF2-40B4-BE49-F238E27FC236}">
                    <a16:creationId xmlns:a16="http://schemas.microsoft.com/office/drawing/2014/main" id="{C1D7559B-041A-490A-88A2-1FBA5A402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484">
                <a:extLst>
                  <a:ext uri="{FF2B5EF4-FFF2-40B4-BE49-F238E27FC236}">
                    <a16:creationId xmlns:a16="http://schemas.microsoft.com/office/drawing/2014/main" id="{680DC803-6FE4-44FB-B067-BD4CCF567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485">
                <a:extLst>
                  <a:ext uri="{FF2B5EF4-FFF2-40B4-BE49-F238E27FC236}">
                    <a16:creationId xmlns:a16="http://schemas.microsoft.com/office/drawing/2014/main" id="{FDE7349A-67BB-4AE5-BC68-7C8461CF8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486">
                <a:extLst>
                  <a:ext uri="{FF2B5EF4-FFF2-40B4-BE49-F238E27FC236}">
                    <a16:creationId xmlns:a16="http://schemas.microsoft.com/office/drawing/2014/main" id="{B3E9D8B1-EBC2-49F2-BBDC-89112888E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487">
                <a:extLst>
                  <a:ext uri="{FF2B5EF4-FFF2-40B4-BE49-F238E27FC236}">
                    <a16:creationId xmlns:a16="http://schemas.microsoft.com/office/drawing/2014/main" id="{EA87B2FB-2FD5-4001-A201-CC16B0E37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488">
                <a:extLst>
                  <a:ext uri="{FF2B5EF4-FFF2-40B4-BE49-F238E27FC236}">
                    <a16:creationId xmlns:a16="http://schemas.microsoft.com/office/drawing/2014/main" id="{5AECCE21-A253-42D5-9C8F-CB770C61D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489">
                <a:extLst>
                  <a:ext uri="{FF2B5EF4-FFF2-40B4-BE49-F238E27FC236}">
                    <a16:creationId xmlns:a16="http://schemas.microsoft.com/office/drawing/2014/main" id="{9D722C1D-6F70-4C07-8550-84DFD55B4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490">
                <a:extLst>
                  <a:ext uri="{FF2B5EF4-FFF2-40B4-BE49-F238E27FC236}">
                    <a16:creationId xmlns:a16="http://schemas.microsoft.com/office/drawing/2014/main" id="{A4515C0A-DBC8-4E4F-92E5-F02E97A28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491">
                <a:extLst>
                  <a:ext uri="{FF2B5EF4-FFF2-40B4-BE49-F238E27FC236}">
                    <a16:creationId xmlns:a16="http://schemas.microsoft.com/office/drawing/2014/main" id="{101D1BDD-91FC-4C7C-9592-AA64424CF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492">
                <a:extLst>
                  <a:ext uri="{FF2B5EF4-FFF2-40B4-BE49-F238E27FC236}">
                    <a16:creationId xmlns:a16="http://schemas.microsoft.com/office/drawing/2014/main" id="{E6FB715D-3320-48C0-A248-C7470F283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493">
                <a:extLst>
                  <a:ext uri="{FF2B5EF4-FFF2-40B4-BE49-F238E27FC236}">
                    <a16:creationId xmlns:a16="http://schemas.microsoft.com/office/drawing/2014/main" id="{F503B1B4-AB0B-4DA6-B407-D808ED63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494">
                <a:extLst>
                  <a:ext uri="{FF2B5EF4-FFF2-40B4-BE49-F238E27FC236}">
                    <a16:creationId xmlns:a16="http://schemas.microsoft.com/office/drawing/2014/main" id="{46B24FD0-709E-4553-9C46-63216F57B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495">
                <a:extLst>
                  <a:ext uri="{FF2B5EF4-FFF2-40B4-BE49-F238E27FC236}">
                    <a16:creationId xmlns:a16="http://schemas.microsoft.com/office/drawing/2014/main" id="{C58F7CF5-65DD-4284-8A6C-1637A2B96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496">
                <a:extLst>
                  <a:ext uri="{FF2B5EF4-FFF2-40B4-BE49-F238E27FC236}">
                    <a16:creationId xmlns:a16="http://schemas.microsoft.com/office/drawing/2014/main" id="{2091C326-BE1A-4585-8943-91FC2DD74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497">
                <a:extLst>
                  <a:ext uri="{FF2B5EF4-FFF2-40B4-BE49-F238E27FC236}">
                    <a16:creationId xmlns:a16="http://schemas.microsoft.com/office/drawing/2014/main" id="{17E2D468-42B1-4B8B-B55C-FEEC8B362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498">
                <a:extLst>
                  <a:ext uri="{FF2B5EF4-FFF2-40B4-BE49-F238E27FC236}">
                    <a16:creationId xmlns:a16="http://schemas.microsoft.com/office/drawing/2014/main" id="{8A2F0B75-0C14-4A2E-B637-BC5E51DC6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499">
                <a:extLst>
                  <a:ext uri="{FF2B5EF4-FFF2-40B4-BE49-F238E27FC236}">
                    <a16:creationId xmlns:a16="http://schemas.microsoft.com/office/drawing/2014/main" id="{62B8D9B5-FC53-4072-B186-DF413A8DD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500">
                <a:extLst>
                  <a:ext uri="{FF2B5EF4-FFF2-40B4-BE49-F238E27FC236}">
                    <a16:creationId xmlns:a16="http://schemas.microsoft.com/office/drawing/2014/main" id="{F1CEB523-5AE0-4B42-BACE-F1FD8B53A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501">
                <a:extLst>
                  <a:ext uri="{FF2B5EF4-FFF2-40B4-BE49-F238E27FC236}">
                    <a16:creationId xmlns:a16="http://schemas.microsoft.com/office/drawing/2014/main" id="{458FDE99-E323-4393-B3E1-CB870A895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502">
                <a:extLst>
                  <a:ext uri="{FF2B5EF4-FFF2-40B4-BE49-F238E27FC236}">
                    <a16:creationId xmlns:a16="http://schemas.microsoft.com/office/drawing/2014/main" id="{33ADDB6A-0AA9-4CFB-9EA8-3355E8FE8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503">
                <a:extLst>
                  <a:ext uri="{FF2B5EF4-FFF2-40B4-BE49-F238E27FC236}">
                    <a16:creationId xmlns:a16="http://schemas.microsoft.com/office/drawing/2014/main" id="{663E0870-8210-4007-917E-3A6EBAF1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504">
                <a:extLst>
                  <a:ext uri="{FF2B5EF4-FFF2-40B4-BE49-F238E27FC236}">
                    <a16:creationId xmlns:a16="http://schemas.microsoft.com/office/drawing/2014/main" id="{53C87FD0-5B7D-4196-A6D8-020DB1EFD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505">
                <a:extLst>
                  <a:ext uri="{FF2B5EF4-FFF2-40B4-BE49-F238E27FC236}">
                    <a16:creationId xmlns:a16="http://schemas.microsoft.com/office/drawing/2014/main" id="{54DCB1F9-4B18-4963-BA62-2E7D0B8C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506">
                <a:extLst>
                  <a:ext uri="{FF2B5EF4-FFF2-40B4-BE49-F238E27FC236}">
                    <a16:creationId xmlns:a16="http://schemas.microsoft.com/office/drawing/2014/main" id="{A754FD88-6AAB-418E-9595-67AC0C131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507">
                <a:extLst>
                  <a:ext uri="{FF2B5EF4-FFF2-40B4-BE49-F238E27FC236}">
                    <a16:creationId xmlns:a16="http://schemas.microsoft.com/office/drawing/2014/main" id="{FB2B1B51-537D-49CF-8D75-3A9167C6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508">
                <a:extLst>
                  <a:ext uri="{FF2B5EF4-FFF2-40B4-BE49-F238E27FC236}">
                    <a16:creationId xmlns:a16="http://schemas.microsoft.com/office/drawing/2014/main" id="{F0F7ECDC-D687-4232-A115-D68A50DB6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509">
                <a:extLst>
                  <a:ext uri="{FF2B5EF4-FFF2-40B4-BE49-F238E27FC236}">
                    <a16:creationId xmlns:a16="http://schemas.microsoft.com/office/drawing/2014/main" id="{52AA0F37-9A0F-4A1D-A395-337C3F73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510">
                <a:extLst>
                  <a:ext uri="{FF2B5EF4-FFF2-40B4-BE49-F238E27FC236}">
                    <a16:creationId xmlns:a16="http://schemas.microsoft.com/office/drawing/2014/main" id="{4AC3ACD0-E499-4C3A-A129-FA7BD791C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511">
                <a:extLst>
                  <a:ext uri="{FF2B5EF4-FFF2-40B4-BE49-F238E27FC236}">
                    <a16:creationId xmlns:a16="http://schemas.microsoft.com/office/drawing/2014/main" id="{243715BC-D01A-4E91-AD6B-FB0C1DD95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512">
                <a:extLst>
                  <a:ext uri="{FF2B5EF4-FFF2-40B4-BE49-F238E27FC236}">
                    <a16:creationId xmlns:a16="http://schemas.microsoft.com/office/drawing/2014/main" id="{4D53967B-8955-4B51-AE81-AD3513C76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513">
                <a:extLst>
                  <a:ext uri="{FF2B5EF4-FFF2-40B4-BE49-F238E27FC236}">
                    <a16:creationId xmlns:a16="http://schemas.microsoft.com/office/drawing/2014/main" id="{82124851-E672-494D-8DEE-F42EFCA07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514">
                <a:extLst>
                  <a:ext uri="{FF2B5EF4-FFF2-40B4-BE49-F238E27FC236}">
                    <a16:creationId xmlns:a16="http://schemas.microsoft.com/office/drawing/2014/main" id="{0D683903-783D-4801-9C08-4E35279E7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515">
                <a:extLst>
                  <a:ext uri="{FF2B5EF4-FFF2-40B4-BE49-F238E27FC236}">
                    <a16:creationId xmlns:a16="http://schemas.microsoft.com/office/drawing/2014/main" id="{CADB5E98-C399-4FFC-89D7-267C3FCBA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516">
                <a:extLst>
                  <a:ext uri="{FF2B5EF4-FFF2-40B4-BE49-F238E27FC236}">
                    <a16:creationId xmlns:a16="http://schemas.microsoft.com/office/drawing/2014/main" id="{4091C79E-F487-4BCF-8D75-8FE64618C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517">
                <a:extLst>
                  <a:ext uri="{FF2B5EF4-FFF2-40B4-BE49-F238E27FC236}">
                    <a16:creationId xmlns:a16="http://schemas.microsoft.com/office/drawing/2014/main" id="{7375C999-21B1-4553-B7F4-9923D5ED1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518">
                <a:extLst>
                  <a:ext uri="{FF2B5EF4-FFF2-40B4-BE49-F238E27FC236}">
                    <a16:creationId xmlns:a16="http://schemas.microsoft.com/office/drawing/2014/main" id="{CEA680FD-BDC0-4FCE-8530-4F5E8960C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519">
                <a:extLst>
                  <a:ext uri="{FF2B5EF4-FFF2-40B4-BE49-F238E27FC236}">
                    <a16:creationId xmlns:a16="http://schemas.microsoft.com/office/drawing/2014/main" id="{9317EFD6-D758-43B9-9375-1674C80A0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520">
                <a:extLst>
                  <a:ext uri="{FF2B5EF4-FFF2-40B4-BE49-F238E27FC236}">
                    <a16:creationId xmlns:a16="http://schemas.microsoft.com/office/drawing/2014/main" id="{62F3146F-EA7E-4D4C-AE2D-D48C5AC63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521">
                <a:extLst>
                  <a:ext uri="{FF2B5EF4-FFF2-40B4-BE49-F238E27FC236}">
                    <a16:creationId xmlns:a16="http://schemas.microsoft.com/office/drawing/2014/main" id="{EA442451-36F2-45FB-8973-C3E519653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522">
                <a:extLst>
                  <a:ext uri="{FF2B5EF4-FFF2-40B4-BE49-F238E27FC236}">
                    <a16:creationId xmlns:a16="http://schemas.microsoft.com/office/drawing/2014/main" id="{072F0AF2-4E92-47C5-BBEC-0AE91144E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523">
                <a:extLst>
                  <a:ext uri="{FF2B5EF4-FFF2-40B4-BE49-F238E27FC236}">
                    <a16:creationId xmlns:a16="http://schemas.microsoft.com/office/drawing/2014/main" id="{45C73058-EBD3-4768-8866-B383862DD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524">
                <a:extLst>
                  <a:ext uri="{FF2B5EF4-FFF2-40B4-BE49-F238E27FC236}">
                    <a16:creationId xmlns:a16="http://schemas.microsoft.com/office/drawing/2014/main" id="{2653B9E1-6AA1-4C34-98D2-B653F327D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525">
                <a:extLst>
                  <a:ext uri="{FF2B5EF4-FFF2-40B4-BE49-F238E27FC236}">
                    <a16:creationId xmlns:a16="http://schemas.microsoft.com/office/drawing/2014/main" id="{A0190AD8-56F6-415D-A6F5-8DA06FEC9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526">
                <a:extLst>
                  <a:ext uri="{FF2B5EF4-FFF2-40B4-BE49-F238E27FC236}">
                    <a16:creationId xmlns:a16="http://schemas.microsoft.com/office/drawing/2014/main" id="{30E78A1D-319C-43EF-A11C-0236ACCC8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527">
                <a:extLst>
                  <a:ext uri="{FF2B5EF4-FFF2-40B4-BE49-F238E27FC236}">
                    <a16:creationId xmlns:a16="http://schemas.microsoft.com/office/drawing/2014/main" id="{A7E5B252-4DFD-4B58-9104-B47E52FD7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" name="Freeform 528">
              <a:extLst>
                <a:ext uri="{FF2B5EF4-FFF2-40B4-BE49-F238E27FC236}">
                  <a16:creationId xmlns:a16="http://schemas.microsoft.com/office/drawing/2014/main" id="{0A3B9881-B3DC-474E-8AE3-B5F92558F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529">
              <a:extLst>
                <a:ext uri="{FF2B5EF4-FFF2-40B4-BE49-F238E27FC236}">
                  <a16:creationId xmlns:a16="http://schemas.microsoft.com/office/drawing/2014/main" id="{84D09AAF-D0AF-435A-91E9-805DAD2C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530">
              <a:extLst>
                <a:ext uri="{FF2B5EF4-FFF2-40B4-BE49-F238E27FC236}">
                  <a16:creationId xmlns:a16="http://schemas.microsoft.com/office/drawing/2014/main" id="{2AFC26D2-EF9F-46AE-A86A-FCF448C8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531">
              <a:extLst>
                <a:ext uri="{FF2B5EF4-FFF2-40B4-BE49-F238E27FC236}">
                  <a16:creationId xmlns:a16="http://schemas.microsoft.com/office/drawing/2014/main" id="{564020F3-D13C-4D73-AC2C-3E25C7232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532">
              <a:extLst>
                <a:ext uri="{FF2B5EF4-FFF2-40B4-BE49-F238E27FC236}">
                  <a16:creationId xmlns:a16="http://schemas.microsoft.com/office/drawing/2014/main" id="{BBB25EFF-584A-49FF-BB1E-D5901AAC3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533">
              <a:extLst>
                <a:ext uri="{FF2B5EF4-FFF2-40B4-BE49-F238E27FC236}">
                  <a16:creationId xmlns:a16="http://schemas.microsoft.com/office/drawing/2014/main" id="{B7C3168E-8680-481F-9273-78FB8B429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534">
              <a:extLst>
                <a:ext uri="{FF2B5EF4-FFF2-40B4-BE49-F238E27FC236}">
                  <a16:creationId xmlns:a16="http://schemas.microsoft.com/office/drawing/2014/main" id="{9EE371A8-A63C-4B0A-8856-A0C14E1F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535">
              <a:extLst>
                <a:ext uri="{FF2B5EF4-FFF2-40B4-BE49-F238E27FC236}">
                  <a16:creationId xmlns:a16="http://schemas.microsoft.com/office/drawing/2014/main" id="{A5572094-56C2-4972-A595-9D874CA20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536">
              <a:extLst>
                <a:ext uri="{FF2B5EF4-FFF2-40B4-BE49-F238E27FC236}">
                  <a16:creationId xmlns:a16="http://schemas.microsoft.com/office/drawing/2014/main" id="{41BE7E3B-B211-4C26-9E51-A7B922137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537">
              <a:extLst>
                <a:ext uri="{FF2B5EF4-FFF2-40B4-BE49-F238E27FC236}">
                  <a16:creationId xmlns:a16="http://schemas.microsoft.com/office/drawing/2014/main" id="{F99314F3-13FD-4509-ADEF-7A870A7E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538">
              <a:extLst>
                <a:ext uri="{FF2B5EF4-FFF2-40B4-BE49-F238E27FC236}">
                  <a16:creationId xmlns:a16="http://schemas.microsoft.com/office/drawing/2014/main" id="{D198C4F9-5543-4989-9EA3-A6B1B67BE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539">
              <a:extLst>
                <a:ext uri="{FF2B5EF4-FFF2-40B4-BE49-F238E27FC236}">
                  <a16:creationId xmlns:a16="http://schemas.microsoft.com/office/drawing/2014/main" id="{25349636-7B2E-4744-9FC9-6FD646C3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540">
              <a:extLst>
                <a:ext uri="{FF2B5EF4-FFF2-40B4-BE49-F238E27FC236}">
                  <a16:creationId xmlns:a16="http://schemas.microsoft.com/office/drawing/2014/main" id="{7D4EDE91-0387-48B0-8B61-B83C6C314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541">
              <a:extLst>
                <a:ext uri="{FF2B5EF4-FFF2-40B4-BE49-F238E27FC236}">
                  <a16:creationId xmlns:a16="http://schemas.microsoft.com/office/drawing/2014/main" id="{A2938602-53E1-445B-8847-B93A5F276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542">
              <a:extLst>
                <a:ext uri="{FF2B5EF4-FFF2-40B4-BE49-F238E27FC236}">
                  <a16:creationId xmlns:a16="http://schemas.microsoft.com/office/drawing/2014/main" id="{06A970D7-9347-48C4-AFB3-3A7A89690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543">
              <a:extLst>
                <a:ext uri="{FF2B5EF4-FFF2-40B4-BE49-F238E27FC236}">
                  <a16:creationId xmlns:a16="http://schemas.microsoft.com/office/drawing/2014/main" id="{779649C8-F186-4FB7-8F15-076106CF2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544">
              <a:extLst>
                <a:ext uri="{FF2B5EF4-FFF2-40B4-BE49-F238E27FC236}">
                  <a16:creationId xmlns:a16="http://schemas.microsoft.com/office/drawing/2014/main" id="{F2C2B877-1EBF-4F02-A71A-17D3760C9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545">
              <a:extLst>
                <a:ext uri="{FF2B5EF4-FFF2-40B4-BE49-F238E27FC236}">
                  <a16:creationId xmlns:a16="http://schemas.microsoft.com/office/drawing/2014/main" id="{DB88CDB6-F483-4368-9BC5-FD2BBD29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546">
              <a:extLst>
                <a:ext uri="{FF2B5EF4-FFF2-40B4-BE49-F238E27FC236}">
                  <a16:creationId xmlns:a16="http://schemas.microsoft.com/office/drawing/2014/main" id="{552ECCDB-FFF6-4477-8CED-21B4A112F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547">
              <a:extLst>
                <a:ext uri="{FF2B5EF4-FFF2-40B4-BE49-F238E27FC236}">
                  <a16:creationId xmlns:a16="http://schemas.microsoft.com/office/drawing/2014/main" id="{F6F7B52D-8161-427C-AE39-7B60DB7DD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548">
              <a:extLst>
                <a:ext uri="{FF2B5EF4-FFF2-40B4-BE49-F238E27FC236}">
                  <a16:creationId xmlns:a16="http://schemas.microsoft.com/office/drawing/2014/main" id="{55947D9B-3B9B-401D-BF8E-01D726EB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549">
              <a:extLst>
                <a:ext uri="{FF2B5EF4-FFF2-40B4-BE49-F238E27FC236}">
                  <a16:creationId xmlns:a16="http://schemas.microsoft.com/office/drawing/2014/main" id="{CA33F7A1-509A-47A5-907F-3F4EC4421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550">
              <a:extLst>
                <a:ext uri="{FF2B5EF4-FFF2-40B4-BE49-F238E27FC236}">
                  <a16:creationId xmlns:a16="http://schemas.microsoft.com/office/drawing/2014/main" id="{C4C01D56-5D08-4E80-A412-C552CAEF6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551">
              <a:extLst>
                <a:ext uri="{FF2B5EF4-FFF2-40B4-BE49-F238E27FC236}">
                  <a16:creationId xmlns:a16="http://schemas.microsoft.com/office/drawing/2014/main" id="{91E6BE2F-94AB-4658-940B-D8E48837B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552">
              <a:extLst>
                <a:ext uri="{FF2B5EF4-FFF2-40B4-BE49-F238E27FC236}">
                  <a16:creationId xmlns:a16="http://schemas.microsoft.com/office/drawing/2014/main" id="{A3EF131B-C082-4533-BDAE-0643EE47F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553">
              <a:extLst>
                <a:ext uri="{FF2B5EF4-FFF2-40B4-BE49-F238E27FC236}">
                  <a16:creationId xmlns:a16="http://schemas.microsoft.com/office/drawing/2014/main" id="{F37D6C7F-E54E-457D-9E3A-C4B2ABA9A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554">
              <a:extLst>
                <a:ext uri="{FF2B5EF4-FFF2-40B4-BE49-F238E27FC236}">
                  <a16:creationId xmlns:a16="http://schemas.microsoft.com/office/drawing/2014/main" id="{557F7173-A528-4A82-B7DA-BDA8C225A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555">
              <a:extLst>
                <a:ext uri="{FF2B5EF4-FFF2-40B4-BE49-F238E27FC236}">
                  <a16:creationId xmlns:a16="http://schemas.microsoft.com/office/drawing/2014/main" id="{C40B4DDC-9486-4ACE-9862-FB31B72C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556">
              <a:extLst>
                <a:ext uri="{FF2B5EF4-FFF2-40B4-BE49-F238E27FC236}">
                  <a16:creationId xmlns:a16="http://schemas.microsoft.com/office/drawing/2014/main" id="{133F9D6A-B686-449A-87F9-C88EAC6C5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557">
              <a:extLst>
                <a:ext uri="{FF2B5EF4-FFF2-40B4-BE49-F238E27FC236}">
                  <a16:creationId xmlns:a16="http://schemas.microsoft.com/office/drawing/2014/main" id="{EBFD42D9-1483-4754-903D-A624E1629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558">
              <a:extLst>
                <a:ext uri="{FF2B5EF4-FFF2-40B4-BE49-F238E27FC236}">
                  <a16:creationId xmlns:a16="http://schemas.microsoft.com/office/drawing/2014/main" id="{1A4497EE-D1E9-4067-9BE9-35F723ACF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559">
              <a:extLst>
                <a:ext uri="{FF2B5EF4-FFF2-40B4-BE49-F238E27FC236}">
                  <a16:creationId xmlns:a16="http://schemas.microsoft.com/office/drawing/2014/main" id="{436B0F1F-0BEF-4B3D-9526-2A1D839A6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560">
              <a:extLst>
                <a:ext uri="{FF2B5EF4-FFF2-40B4-BE49-F238E27FC236}">
                  <a16:creationId xmlns:a16="http://schemas.microsoft.com/office/drawing/2014/main" id="{D24CCFC2-071C-437D-8368-76A7669A8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561">
              <a:extLst>
                <a:ext uri="{FF2B5EF4-FFF2-40B4-BE49-F238E27FC236}">
                  <a16:creationId xmlns:a16="http://schemas.microsoft.com/office/drawing/2014/main" id="{E642DCBC-DAA5-4540-96CA-6BD833793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562">
              <a:extLst>
                <a:ext uri="{FF2B5EF4-FFF2-40B4-BE49-F238E27FC236}">
                  <a16:creationId xmlns:a16="http://schemas.microsoft.com/office/drawing/2014/main" id="{3E0B1C0C-505C-47CB-B6B3-B76F78270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563">
              <a:extLst>
                <a:ext uri="{FF2B5EF4-FFF2-40B4-BE49-F238E27FC236}">
                  <a16:creationId xmlns:a16="http://schemas.microsoft.com/office/drawing/2014/main" id="{6B5517CF-19A5-4A2C-B513-7E23B8C6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564">
              <a:extLst>
                <a:ext uri="{FF2B5EF4-FFF2-40B4-BE49-F238E27FC236}">
                  <a16:creationId xmlns:a16="http://schemas.microsoft.com/office/drawing/2014/main" id="{B26FCDF3-28B0-4F3C-9F1E-10FD6E2AC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565">
              <a:extLst>
                <a:ext uri="{FF2B5EF4-FFF2-40B4-BE49-F238E27FC236}">
                  <a16:creationId xmlns:a16="http://schemas.microsoft.com/office/drawing/2014/main" id="{60D93805-B53F-486D-9D8C-D5B6FECE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566">
              <a:extLst>
                <a:ext uri="{FF2B5EF4-FFF2-40B4-BE49-F238E27FC236}">
                  <a16:creationId xmlns:a16="http://schemas.microsoft.com/office/drawing/2014/main" id="{51FBA5B5-5E0F-4626-B80C-5A127CFC6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567">
              <a:extLst>
                <a:ext uri="{FF2B5EF4-FFF2-40B4-BE49-F238E27FC236}">
                  <a16:creationId xmlns:a16="http://schemas.microsoft.com/office/drawing/2014/main" id="{98F86373-96DC-418A-A35E-0A993776B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568">
              <a:extLst>
                <a:ext uri="{FF2B5EF4-FFF2-40B4-BE49-F238E27FC236}">
                  <a16:creationId xmlns:a16="http://schemas.microsoft.com/office/drawing/2014/main" id="{672A3B14-E065-48C5-973E-95EA7D6CD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569">
              <a:extLst>
                <a:ext uri="{FF2B5EF4-FFF2-40B4-BE49-F238E27FC236}">
                  <a16:creationId xmlns:a16="http://schemas.microsoft.com/office/drawing/2014/main" id="{61E5F189-CE0D-4A68-800E-39FB9FA4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570">
              <a:extLst>
                <a:ext uri="{FF2B5EF4-FFF2-40B4-BE49-F238E27FC236}">
                  <a16:creationId xmlns:a16="http://schemas.microsoft.com/office/drawing/2014/main" id="{32638B9C-1833-48E9-9082-5BC430114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571">
              <a:extLst>
                <a:ext uri="{FF2B5EF4-FFF2-40B4-BE49-F238E27FC236}">
                  <a16:creationId xmlns:a16="http://schemas.microsoft.com/office/drawing/2014/main" id="{BD76B1EC-E5E4-4383-8CDD-06F08B635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572">
              <a:extLst>
                <a:ext uri="{FF2B5EF4-FFF2-40B4-BE49-F238E27FC236}">
                  <a16:creationId xmlns:a16="http://schemas.microsoft.com/office/drawing/2014/main" id="{0C8D4F2D-D13E-422E-BC80-A539AFD70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573">
              <a:extLst>
                <a:ext uri="{FF2B5EF4-FFF2-40B4-BE49-F238E27FC236}">
                  <a16:creationId xmlns:a16="http://schemas.microsoft.com/office/drawing/2014/main" id="{D0CD8694-740C-4AB5-BE13-09572B0C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574">
              <a:extLst>
                <a:ext uri="{FF2B5EF4-FFF2-40B4-BE49-F238E27FC236}">
                  <a16:creationId xmlns:a16="http://schemas.microsoft.com/office/drawing/2014/main" id="{8885C8AA-D8C7-49E2-B351-951B2104A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575">
              <a:extLst>
                <a:ext uri="{FF2B5EF4-FFF2-40B4-BE49-F238E27FC236}">
                  <a16:creationId xmlns:a16="http://schemas.microsoft.com/office/drawing/2014/main" id="{EC779A34-9286-4ADB-B5FE-C467E8103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576">
              <a:extLst>
                <a:ext uri="{FF2B5EF4-FFF2-40B4-BE49-F238E27FC236}">
                  <a16:creationId xmlns:a16="http://schemas.microsoft.com/office/drawing/2014/main" id="{280E36AC-B0B5-4128-8CA8-A20650E0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577">
              <a:extLst>
                <a:ext uri="{FF2B5EF4-FFF2-40B4-BE49-F238E27FC236}">
                  <a16:creationId xmlns:a16="http://schemas.microsoft.com/office/drawing/2014/main" id="{E53ADA19-90C6-4172-9D28-B6D728776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578">
              <a:extLst>
                <a:ext uri="{FF2B5EF4-FFF2-40B4-BE49-F238E27FC236}">
                  <a16:creationId xmlns:a16="http://schemas.microsoft.com/office/drawing/2014/main" id="{4AF35DA2-FB62-45A7-BA34-555045FA7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579">
              <a:extLst>
                <a:ext uri="{FF2B5EF4-FFF2-40B4-BE49-F238E27FC236}">
                  <a16:creationId xmlns:a16="http://schemas.microsoft.com/office/drawing/2014/main" id="{BCCE22A5-BD40-4525-9536-69A996D71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580">
              <a:extLst>
                <a:ext uri="{FF2B5EF4-FFF2-40B4-BE49-F238E27FC236}">
                  <a16:creationId xmlns:a16="http://schemas.microsoft.com/office/drawing/2014/main" id="{18A2F3C1-18F2-4EC5-B631-C9DDA6EAA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581">
              <a:extLst>
                <a:ext uri="{FF2B5EF4-FFF2-40B4-BE49-F238E27FC236}">
                  <a16:creationId xmlns:a16="http://schemas.microsoft.com/office/drawing/2014/main" id="{6A87567E-3ADD-4103-987C-690F537A6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582">
              <a:extLst>
                <a:ext uri="{FF2B5EF4-FFF2-40B4-BE49-F238E27FC236}">
                  <a16:creationId xmlns:a16="http://schemas.microsoft.com/office/drawing/2014/main" id="{04BD156B-C149-4C7A-9B2C-095EA374A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583">
              <a:extLst>
                <a:ext uri="{FF2B5EF4-FFF2-40B4-BE49-F238E27FC236}">
                  <a16:creationId xmlns:a16="http://schemas.microsoft.com/office/drawing/2014/main" id="{8E8B38B0-953E-47CC-A471-D5410F301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584">
              <a:extLst>
                <a:ext uri="{FF2B5EF4-FFF2-40B4-BE49-F238E27FC236}">
                  <a16:creationId xmlns:a16="http://schemas.microsoft.com/office/drawing/2014/main" id="{D1DCD847-2411-4055-91E7-64A946233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585">
              <a:extLst>
                <a:ext uri="{FF2B5EF4-FFF2-40B4-BE49-F238E27FC236}">
                  <a16:creationId xmlns:a16="http://schemas.microsoft.com/office/drawing/2014/main" id="{A131559D-8142-4FDB-A37D-3E05AF4E8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586">
              <a:extLst>
                <a:ext uri="{FF2B5EF4-FFF2-40B4-BE49-F238E27FC236}">
                  <a16:creationId xmlns:a16="http://schemas.microsoft.com/office/drawing/2014/main" id="{7FDEEB05-F5D6-4B8E-B8FF-9BE795F4B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587">
              <a:extLst>
                <a:ext uri="{FF2B5EF4-FFF2-40B4-BE49-F238E27FC236}">
                  <a16:creationId xmlns:a16="http://schemas.microsoft.com/office/drawing/2014/main" id="{7B837FCA-B410-4385-9ACF-DDDD0F967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588">
              <a:extLst>
                <a:ext uri="{FF2B5EF4-FFF2-40B4-BE49-F238E27FC236}">
                  <a16:creationId xmlns:a16="http://schemas.microsoft.com/office/drawing/2014/main" id="{3EF14CDA-C301-4854-8F17-3C387843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589">
              <a:extLst>
                <a:ext uri="{FF2B5EF4-FFF2-40B4-BE49-F238E27FC236}">
                  <a16:creationId xmlns:a16="http://schemas.microsoft.com/office/drawing/2014/main" id="{A90DEEBA-2B0B-4C10-A65B-DC5F5DE43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590">
              <a:extLst>
                <a:ext uri="{FF2B5EF4-FFF2-40B4-BE49-F238E27FC236}">
                  <a16:creationId xmlns:a16="http://schemas.microsoft.com/office/drawing/2014/main" id="{880E9667-CF3D-4B55-B0C8-F513C10DF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591">
              <a:extLst>
                <a:ext uri="{FF2B5EF4-FFF2-40B4-BE49-F238E27FC236}">
                  <a16:creationId xmlns:a16="http://schemas.microsoft.com/office/drawing/2014/main" id="{3E08EBDB-B4BD-4AE9-8AE2-B5407927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592">
              <a:extLst>
                <a:ext uri="{FF2B5EF4-FFF2-40B4-BE49-F238E27FC236}">
                  <a16:creationId xmlns:a16="http://schemas.microsoft.com/office/drawing/2014/main" id="{AA7DC030-F206-4821-AD33-FB3840E2D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593">
              <a:extLst>
                <a:ext uri="{FF2B5EF4-FFF2-40B4-BE49-F238E27FC236}">
                  <a16:creationId xmlns:a16="http://schemas.microsoft.com/office/drawing/2014/main" id="{2CA3792D-6B2F-4913-A866-C1BF2C6CB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594">
              <a:extLst>
                <a:ext uri="{FF2B5EF4-FFF2-40B4-BE49-F238E27FC236}">
                  <a16:creationId xmlns:a16="http://schemas.microsoft.com/office/drawing/2014/main" id="{4F8AF2D2-7CC0-4E2E-ADE2-B1876BA91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595">
              <a:extLst>
                <a:ext uri="{FF2B5EF4-FFF2-40B4-BE49-F238E27FC236}">
                  <a16:creationId xmlns:a16="http://schemas.microsoft.com/office/drawing/2014/main" id="{E4C44F1B-19ED-468F-9B02-3DB161628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596">
              <a:extLst>
                <a:ext uri="{FF2B5EF4-FFF2-40B4-BE49-F238E27FC236}">
                  <a16:creationId xmlns:a16="http://schemas.microsoft.com/office/drawing/2014/main" id="{21FFDB62-8C19-4A2C-AF42-38E631E65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597">
              <a:extLst>
                <a:ext uri="{FF2B5EF4-FFF2-40B4-BE49-F238E27FC236}">
                  <a16:creationId xmlns:a16="http://schemas.microsoft.com/office/drawing/2014/main" id="{7733F17C-3037-4493-9FB7-764C4F4C4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598">
              <a:extLst>
                <a:ext uri="{FF2B5EF4-FFF2-40B4-BE49-F238E27FC236}">
                  <a16:creationId xmlns:a16="http://schemas.microsoft.com/office/drawing/2014/main" id="{DC4FDDB5-C8C4-45E7-A7A5-D5DC89B85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599">
              <a:extLst>
                <a:ext uri="{FF2B5EF4-FFF2-40B4-BE49-F238E27FC236}">
                  <a16:creationId xmlns:a16="http://schemas.microsoft.com/office/drawing/2014/main" id="{2F7997D6-6F84-4911-B42B-91DA166AD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600">
              <a:extLst>
                <a:ext uri="{FF2B5EF4-FFF2-40B4-BE49-F238E27FC236}">
                  <a16:creationId xmlns:a16="http://schemas.microsoft.com/office/drawing/2014/main" id="{6768A40A-4932-4D74-A453-AB9C6F9A4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601">
              <a:extLst>
                <a:ext uri="{FF2B5EF4-FFF2-40B4-BE49-F238E27FC236}">
                  <a16:creationId xmlns:a16="http://schemas.microsoft.com/office/drawing/2014/main" id="{8C95D975-18E8-45E2-9C8A-55442E639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602">
              <a:extLst>
                <a:ext uri="{FF2B5EF4-FFF2-40B4-BE49-F238E27FC236}">
                  <a16:creationId xmlns:a16="http://schemas.microsoft.com/office/drawing/2014/main" id="{B1636724-3592-4C53-B9F4-9F3EA7A97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603">
              <a:extLst>
                <a:ext uri="{FF2B5EF4-FFF2-40B4-BE49-F238E27FC236}">
                  <a16:creationId xmlns:a16="http://schemas.microsoft.com/office/drawing/2014/main" id="{B09DD50F-EA44-442A-BB22-BA0FE6975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604">
              <a:extLst>
                <a:ext uri="{FF2B5EF4-FFF2-40B4-BE49-F238E27FC236}">
                  <a16:creationId xmlns:a16="http://schemas.microsoft.com/office/drawing/2014/main" id="{C0AB8F30-812A-4FE8-B51A-F1875742F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605">
              <a:extLst>
                <a:ext uri="{FF2B5EF4-FFF2-40B4-BE49-F238E27FC236}">
                  <a16:creationId xmlns:a16="http://schemas.microsoft.com/office/drawing/2014/main" id="{750D65DA-C8B7-4CB0-B4F3-4161AEE5F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606">
              <a:extLst>
                <a:ext uri="{FF2B5EF4-FFF2-40B4-BE49-F238E27FC236}">
                  <a16:creationId xmlns:a16="http://schemas.microsoft.com/office/drawing/2014/main" id="{ACB4AF38-A286-400F-9898-F587D81AF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607">
              <a:extLst>
                <a:ext uri="{FF2B5EF4-FFF2-40B4-BE49-F238E27FC236}">
                  <a16:creationId xmlns:a16="http://schemas.microsoft.com/office/drawing/2014/main" id="{4649D830-8BCD-47DD-A92B-8B582C28B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608">
              <a:extLst>
                <a:ext uri="{FF2B5EF4-FFF2-40B4-BE49-F238E27FC236}">
                  <a16:creationId xmlns:a16="http://schemas.microsoft.com/office/drawing/2014/main" id="{B4643CB7-C07C-4C44-9C1D-B71C39F58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609">
              <a:extLst>
                <a:ext uri="{FF2B5EF4-FFF2-40B4-BE49-F238E27FC236}">
                  <a16:creationId xmlns:a16="http://schemas.microsoft.com/office/drawing/2014/main" id="{C2B8E992-BD0D-45CE-B789-E5103F239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610">
              <a:extLst>
                <a:ext uri="{FF2B5EF4-FFF2-40B4-BE49-F238E27FC236}">
                  <a16:creationId xmlns:a16="http://schemas.microsoft.com/office/drawing/2014/main" id="{690F6301-5CEC-4B38-827B-4CE663E9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611">
              <a:extLst>
                <a:ext uri="{FF2B5EF4-FFF2-40B4-BE49-F238E27FC236}">
                  <a16:creationId xmlns:a16="http://schemas.microsoft.com/office/drawing/2014/main" id="{EB1C84AF-E4A8-428F-8C84-BA17EE0E8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612">
              <a:extLst>
                <a:ext uri="{FF2B5EF4-FFF2-40B4-BE49-F238E27FC236}">
                  <a16:creationId xmlns:a16="http://schemas.microsoft.com/office/drawing/2014/main" id="{5418E002-E79F-4C29-9169-AE6BD3079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613">
              <a:extLst>
                <a:ext uri="{FF2B5EF4-FFF2-40B4-BE49-F238E27FC236}">
                  <a16:creationId xmlns:a16="http://schemas.microsoft.com/office/drawing/2014/main" id="{B519D473-A079-4C60-9B11-316EE6E5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614">
              <a:extLst>
                <a:ext uri="{FF2B5EF4-FFF2-40B4-BE49-F238E27FC236}">
                  <a16:creationId xmlns:a16="http://schemas.microsoft.com/office/drawing/2014/main" id="{BE3D9237-A6D5-4EFE-9F7F-8BD0AFAB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615">
              <a:extLst>
                <a:ext uri="{FF2B5EF4-FFF2-40B4-BE49-F238E27FC236}">
                  <a16:creationId xmlns:a16="http://schemas.microsoft.com/office/drawing/2014/main" id="{73149080-D95D-4B1B-B0DA-13F1DE6D3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616">
              <a:extLst>
                <a:ext uri="{FF2B5EF4-FFF2-40B4-BE49-F238E27FC236}">
                  <a16:creationId xmlns:a16="http://schemas.microsoft.com/office/drawing/2014/main" id="{70E3471C-58AD-40F0-8914-2CFB57632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617">
              <a:extLst>
                <a:ext uri="{FF2B5EF4-FFF2-40B4-BE49-F238E27FC236}">
                  <a16:creationId xmlns:a16="http://schemas.microsoft.com/office/drawing/2014/main" id="{C541C783-7833-4A8B-9F1F-FEC473845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618">
              <a:extLst>
                <a:ext uri="{FF2B5EF4-FFF2-40B4-BE49-F238E27FC236}">
                  <a16:creationId xmlns:a16="http://schemas.microsoft.com/office/drawing/2014/main" id="{0C6630F3-7DFD-4684-AA00-970A9F2C0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619">
              <a:extLst>
                <a:ext uri="{FF2B5EF4-FFF2-40B4-BE49-F238E27FC236}">
                  <a16:creationId xmlns:a16="http://schemas.microsoft.com/office/drawing/2014/main" id="{46DFB766-7FFF-4F64-8A3C-647CF371B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620">
              <a:extLst>
                <a:ext uri="{FF2B5EF4-FFF2-40B4-BE49-F238E27FC236}">
                  <a16:creationId xmlns:a16="http://schemas.microsoft.com/office/drawing/2014/main" id="{85A5092B-2499-467D-8AAC-E43B9879A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621">
              <a:extLst>
                <a:ext uri="{FF2B5EF4-FFF2-40B4-BE49-F238E27FC236}">
                  <a16:creationId xmlns:a16="http://schemas.microsoft.com/office/drawing/2014/main" id="{043128AD-2F15-4EF3-AE83-442A6D60B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622">
              <a:extLst>
                <a:ext uri="{FF2B5EF4-FFF2-40B4-BE49-F238E27FC236}">
                  <a16:creationId xmlns:a16="http://schemas.microsoft.com/office/drawing/2014/main" id="{1C525BD5-143D-41AB-BF38-3CB85A18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623">
              <a:extLst>
                <a:ext uri="{FF2B5EF4-FFF2-40B4-BE49-F238E27FC236}">
                  <a16:creationId xmlns:a16="http://schemas.microsoft.com/office/drawing/2014/main" id="{18F14F25-A5A4-4D4C-8E35-5052FB8FA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624">
              <a:extLst>
                <a:ext uri="{FF2B5EF4-FFF2-40B4-BE49-F238E27FC236}">
                  <a16:creationId xmlns:a16="http://schemas.microsoft.com/office/drawing/2014/main" id="{1B20645F-0737-4DF3-A67E-1C9AE0B8F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625">
              <a:extLst>
                <a:ext uri="{FF2B5EF4-FFF2-40B4-BE49-F238E27FC236}">
                  <a16:creationId xmlns:a16="http://schemas.microsoft.com/office/drawing/2014/main" id="{0E41D074-A1F0-42ED-91D2-6049C0A1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626">
              <a:extLst>
                <a:ext uri="{FF2B5EF4-FFF2-40B4-BE49-F238E27FC236}">
                  <a16:creationId xmlns:a16="http://schemas.microsoft.com/office/drawing/2014/main" id="{930E2858-D26B-447E-8CCB-EF73AE574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627">
              <a:extLst>
                <a:ext uri="{FF2B5EF4-FFF2-40B4-BE49-F238E27FC236}">
                  <a16:creationId xmlns:a16="http://schemas.microsoft.com/office/drawing/2014/main" id="{2269450D-4C68-46FE-889D-C5FF2EFEC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628">
              <a:extLst>
                <a:ext uri="{FF2B5EF4-FFF2-40B4-BE49-F238E27FC236}">
                  <a16:creationId xmlns:a16="http://schemas.microsoft.com/office/drawing/2014/main" id="{9EFB2EC4-DD6B-43E8-A48D-98C26DF3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629">
              <a:extLst>
                <a:ext uri="{FF2B5EF4-FFF2-40B4-BE49-F238E27FC236}">
                  <a16:creationId xmlns:a16="http://schemas.microsoft.com/office/drawing/2014/main" id="{55FE4448-2260-40C7-B209-ED32C2E44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630">
              <a:extLst>
                <a:ext uri="{FF2B5EF4-FFF2-40B4-BE49-F238E27FC236}">
                  <a16:creationId xmlns:a16="http://schemas.microsoft.com/office/drawing/2014/main" id="{EDE10B90-8692-4988-95B7-B2C40CBA9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631">
              <a:extLst>
                <a:ext uri="{FF2B5EF4-FFF2-40B4-BE49-F238E27FC236}">
                  <a16:creationId xmlns:a16="http://schemas.microsoft.com/office/drawing/2014/main" id="{175F7F93-4CA0-4E9F-A64F-F4F48C59C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632">
              <a:extLst>
                <a:ext uri="{FF2B5EF4-FFF2-40B4-BE49-F238E27FC236}">
                  <a16:creationId xmlns:a16="http://schemas.microsoft.com/office/drawing/2014/main" id="{7A77DF21-E5C9-4AB3-97BC-38AEB3E70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633">
              <a:extLst>
                <a:ext uri="{FF2B5EF4-FFF2-40B4-BE49-F238E27FC236}">
                  <a16:creationId xmlns:a16="http://schemas.microsoft.com/office/drawing/2014/main" id="{546BFA42-E3D2-4CC2-848E-4F8E6874C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634">
              <a:extLst>
                <a:ext uri="{FF2B5EF4-FFF2-40B4-BE49-F238E27FC236}">
                  <a16:creationId xmlns:a16="http://schemas.microsoft.com/office/drawing/2014/main" id="{BFE49EED-1E73-4987-9B1B-11601FCE9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635">
              <a:extLst>
                <a:ext uri="{FF2B5EF4-FFF2-40B4-BE49-F238E27FC236}">
                  <a16:creationId xmlns:a16="http://schemas.microsoft.com/office/drawing/2014/main" id="{E5513238-D878-4B90-91C4-BA7F0A8C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636">
              <a:extLst>
                <a:ext uri="{FF2B5EF4-FFF2-40B4-BE49-F238E27FC236}">
                  <a16:creationId xmlns:a16="http://schemas.microsoft.com/office/drawing/2014/main" id="{F18164F2-1105-4F0A-B6F4-44CCAF88D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637">
              <a:extLst>
                <a:ext uri="{FF2B5EF4-FFF2-40B4-BE49-F238E27FC236}">
                  <a16:creationId xmlns:a16="http://schemas.microsoft.com/office/drawing/2014/main" id="{5204692E-3BC8-4F18-A191-460BF6257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638">
              <a:extLst>
                <a:ext uri="{FF2B5EF4-FFF2-40B4-BE49-F238E27FC236}">
                  <a16:creationId xmlns:a16="http://schemas.microsoft.com/office/drawing/2014/main" id="{B9ED6D03-D131-4574-B5A5-C8433516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639">
              <a:extLst>
                <a:ext uri="{FF2B5EF4-FFF2-40B4-BE49-F238E27FC236}">
                  <a16:creationId xmlns:a16="http://schemas.microsoft.com/office/drawing/2014/main" id="{F7A3974D-3070-485B-B876-685EDC72F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640">
              <a:extLst>
                <a:ext uri="{FF2B5EF4-FFF2-40B4-BE49-F238E27FC236}">
                  <a16:creationId xmlns:a16="http://schemas.microsoft.com/office/drawing/2014/main" id="{FC70E4BC-F174-40F9-8E35-5138F4D1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641">
              <a:extLst>
                <a:ext uri="{FF2B5EF4-FFF2-40B4-BE49-F238E27FC236}">
                  <a16:creationId xmlns:a16="http://schemas.microsoft.com/office/drawing/2014/main" id="{08972113-4431-449E-8123-0F690B77B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642">
              <a:extLst>
                <a:ext uri="{FF2B5EF4-FFF2-40B4-BE49-F238E27FC236}">
                  <a16:creationId xmlns:a16="http://schemas.microsoft.com/office/drawing/2014/main" id="{9D72EE40-A2B9-4E8A-9EA7-D306077BB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643">
              <a:extLst>
                <a:ext uri="{FF2B5EF4-FFF2-40B4-BE49-F238E27FC236}">
                  <a16:creationId xmlns:a16="http://schemas.microsoft.com/office/drawing/2014/main" id="{031406AE-D2E6-4581-9988-C680F1D41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644">
              <a:extLst>
                <a:ext uri="{FF2B5EF4-FFF2-40B4-BE49-F238E27FC236}">
                  <a16:creationId xmlns:a16="http://schemas.microsoft.com/office/drawing/2014/main" id="{632E7C51-C8E5-49F1-8E90-AE26278F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645">
              <a:extLst>
                <a:ext uri="{FF2B5EF4-FFF2-40B4-BE49-F238E27FC236}">
                  <a16:creationId xmlns:a16="http://schemas.microsoft.com/office/drawing/2014/main" id="{C0AA42D9-148A-4573-8396-27BA6F7C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646">
              <a:extLst>
                <a:ext uri="{FF2B5EF4-FFF2-40B4-BE49-F238E27FC236}">
                  <a16:creationId xmlns:a16="http://schemas.microsoft.com/office/drawing/2014/main" id="{3FAADD6A-D199-4F5B-B83D-7C360AC7C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647">
              <a:extLst>
                <a:ext uri="{FF2B5EF4-FFF2-40B4-BE49-F238E27FC236}">
                  <a16:creationId xmlns:a16="http://schemas.microsoft.com/office/drawing/2014/main" id="{AE41A933-DD38-4D77-8B9C-00A651B61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48" name="Object 648">
            <a:extLst>
              <a:ext uri="{FF2B5EF4-FFF2-40B4-BE49-F238E27FC236}">
                <a16:creationId xmlns:a16="http://schemas.microsoft.com/office/drawing/2014/main" id="{16601B63-B089-4FE7-A89E-99D80B7448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260317" imgH="2260317" progId="Photoshop.Image.7">
                  <p:embed/>
                </p:oleObj>
              </mc:Choice>
              <mc:Fallback>
                <p:oleObj name="Image" r:id="rId2" imgW="2260317" imgH="2260317" progId="Photoshop.Image.7">
                  <p:embed/>
                  <p:pic>
                    <p:nvPicPr>
                      <p:cNvPr id="2696" name="Object 648">
                        <a:extLst>
                          <a:ext uri="{FF2B5EF4-FFF2-40B4-BE49-F238E27FC236}">
                            <a16:creationId xmlns:a16="http://schemas.microsoft.com/office/drawing/2014/main" id="{6BE2FCE6-DC73-426F-9569-384A207889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9" name="Group 650">
            <a:extLst>
              <a:ext uri="{FF2B5EF4-FFF2-40B4-BE49-F238E27FC236}">
                <a16:creationId xmlns:a16="http://schemas.microsoft.com/office/drawing/2014/main" id="{BE0C30BE-78DF-414B-BC4C-EBF7784B10C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0" y="5168900"/>
            <a:ext cx="1689100" cy="1689100"/>
            <a:chOff x="382" y="373"/>
            <a:chExt cx="1064" cy="1064"/>
          </a:xfrm>
        </p:grpSpPr>
        <p:grpSp>
          <p:nvGrpSpPr>
            <p:cNvPr id="650" name="Group 651">
              <a:extLst>
                <a:ext uri="{FF2B5EF4-FFF2-40B4-BE49-F238E27FC236}">
                  <a16:creationId xmlns:a16="http://schemas.microsoft.com/office/drawing/2014/main" id="{DD4EFBA3-DDFE-452E-B2A0-914E1D39B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771" name="Freeform 652">
                <a:extLst>
                  <a:ext uri="{FF2B5EF4-FFF2-40B4-BE49-F238E27FC236}">
                    <a16:creationId xmlns:a16="http://schemas.microsoft.com/office/drawing/2014/main" id="{C8980F14-9929-4E1F-9F4F-18C6FEB43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653">
                <a:extLst>
                  <a:ext uri="{FF2B5EF4-FFF2-40B4-BE49-F238E27FC236}">
                    <a16:creationId xmlns:a16="http://schemas.microsoft.com/office/drawing/2014/main" id="{220B6D9A-A7E0-4BF3-B5A6-514358BA2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654">
                <a:extLst>
                  <a:ext uri="{FF2B5EF4-FFF2-40B4-BE49-F238E27FC236}">
                    <a16:creationId xmlns:a16="http://schemas.microsoft.com/office/drawing/2014/main" id="{45057608-A304-474D-A8AD-DF97A65A5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655">
                <a:extLst>
                  <a:ext uri="{FF2B5EF4-FFF2-40B4-BE49-F238E27FC236}">
                    <a16:creationId xmlns:a16="http://schemas.microsoft.com/office/drawing/2014/main" id="{6D3CB13C-B27C-46FB-AE3A-010EEF2B8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656">
                <a:extLst>
                  <a:ext uri="{FF2B5EF4-FFF2-40B4-BE49-F238E27FC236}">
                    <a16:creationId xmlns:a16="http://schemas.microsoft.com/office/drawing/2014/main" id="{18376767-B5B3-4233-951B-2F16C3F13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657">
                <a:extLst>
                  <a:ext uri="{FF2B5EF4-FFF2-40B4-BE49-F238E27FC236}">
                    <a16:creationId xmlns:a16="http://schemas.microsoft.com/office/drawing/2014/main" id="{56992E6D-D98C-4E56-BA3D-D02F3340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658">
                <a:extLst>
                  <a:ext uri="{FF2B5EF4-FFF2-40B4-BE49-F238E27FC236}">
                    <a16:creationId xmlns:a16="http://schemas.microsoft.com/office/drawing/2014/main" id="{A42E4195-7485-40F6-B93C-14A04A392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659">
                <a:extLst>
                  <a:ext uri="{FF2B5EF4-FFF2-40B4-BE49-F238E27FC236}">
                    <a16:creationId xmlns:a16="http://schemas.microsoft.com/office/drawing/2014/main" id="{6DAC4BD5-BFD6-4939-9967-5F132BED7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660">
                <a:extLst>
                  <a:ext uri="{FF2B5EF4-FFF2-40B4-BE49-F238E27FC236}">
                    <a16:creationId xmlns:a16="http://schemas.microsoft.com/office/drawing/2014/main" id="{1A22F487-E0D8-4F20-953B-8E1C2EC76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661">
                <a:extLst>
                  <a:ext uri="{FF2B5EF4-FFF2-40B4-BE49-F238E27FC236}">
                    <a16:creationId xmlns:a16="http://schemas.microsoft.com/office/drawing/2014/main" id="{6FD35877-F448-44C3-8847-13B2A7778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662">
                <a:extLst>
                  <a:ext uri="{FF2B5EF4-FFF2-40B4-BE49-F238E27FC236}">
                    <a16:creationId xmlns:a16="http://schemas.microsoft.com/office/drawing/2014/main" id="{DC5EC028-C98B-4970-B7F6-2F009991D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663">
                <a:extLst>
                  <a:ext uri="{FF2B5EF4-FFF2-40B4-BE49-F238E27FC236}">
                    <a16:creationId xmlns:a16="http://schemas.microsoft.com/office/drawing/2014/main" id="{F7E91B7C-BC7B-4FC8-AFE8-F5EDCDBA3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664">
                <a:extLst>
                  <a:ext uri="{FF2B5EF4-FFF2-40B4-BE49-F238E27FC236}">
                    <a16:creationId xmlns:a16="http://schemas.microsoft.com/office/drawing/2014/main" id="{BC9DBAF2-EB18-44A1-A8EB-D81F5BF95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665">
                <a:extLst>
                  <a:ext uri="{FF2B5EF4-FFF2-40B4-BE49-F238E27FC236}">
                    <a16:creationId xmlns:a16="http://schemas.microsoft.com/office/drawing/2014/main" id="{F7613852-D5DC-447E-A912-73046F3C5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666">
                <a:extLst>
                  <a:ext uri="{FF2B5EF4-FFF2-40B4-BE49-F238E27FC236}">
                    <a16:creationId xmlns:a16="http://schemas.microsoft.com/office/drawing/2014/main" id="{ED74C728-CC50-4979-A282-202FA25CA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667">
                <a:extLst>
                  <a:ext uri="{FF2B5EF4-FFF2-40B4-BE49-F238E27FC236}">
                    <a16:creationId xmlns:a16="http://schemas.microsoft.com/office/drawing/2014/main" id="{791AFB98-384E-4907-BAAB-C211283BF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668">
                <a:extLst>
                  <a:ext uri="{FF2B5EF4-FFF2-40B4-BE49-F238E27FC236}">
                    <a16:creationId xmlns:a16="http://schemas.microsoft.com/office/drawing/2014/main" id="{54A98D9A-9FCA-4D24-B5CE-D2F7880CA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669">
                <a:extLst>
                  <a:ext uri="{FF2B5EF4-FFF2-40B4-BE49-F238E27FC236}">
                    <a16:creationId xmlns:a16="http://schemas.microsoft.com/office/drawing/2014/main" id="{10EF893C-701D-4F05-ABFD-E911FF716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670">
                <a:extLst>
                  <a:ext uri="{FF2B5EF4-FFF2-40B4-BE49-F238E27FC236}">
                    <a16:creationId xmlns:a16="http://schemas.microsoft.com/office/drawing/2014/main" id="{36E20C4C-BE90-417E-892E-F1B733D74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671">
                <a:extLst>
                  <a:ext uri="{FF2B5EF4-FFF2-40B4-BE49-F238E27FC236}">
                    <a16:creationId xmlns:a16="http://schemas.microsoft.com/office/drawing/2014/main" id="{5DBFACEB-D353-42D8-B15E-AEDE58024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672">
                <a:extLst>
                  <a:ext uri="{FF2B5EF4-FFF2-40B4-BE49-F238E27FC236}">
                    <a16:creationId xmlns:a16="http://schemas.microsoft.com/office/drawing/2014/main" id="{1DAC2192-D0F6-4937-9618-1094BD68A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673">
                <a:extLst>
                  <a:ext uri="{FF2B5EF4-FFF2-40B4-BE49-F238E27FC236}">
                    <a16:creationId xmlns:a16="http://schemas.microsoft.com/office/drawing/2014/main" id="{13CEC2B8-6DE0-4B41-9EDE-E4DB5461F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674">
                <a:extLst>
                  <a:ext uri="{FF2B5EF4-FFF2-40B4-BE49-F238E27FC236}">
                    <a16:creationId xmlns:a16="http://schemas.microsoft.com/office/drawing/2014/main" id="{8A632570-0FBA-4600-8A40-928C3AF1A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675">
                <a:extLst>
                  <a:ext uri="{FF2B5EF4-FFF2-40B4-BE49-F238E27FC236}">
                    <a16:creationId xmlns:a16="http://schemas.microsoft.com/office/drawing/2014/main" id="{D82B231E-69E4-4333-92D5-B9E4B9CDD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676">
                <a:extLst>
                  <a:ext uri="{FF2B5EF4-FFF2-40B4-BE49-F238E27FC236}">
                    <a16:creationId xmlns:a16="http://schemas.microsoft.com/office/drawing/2014/main" id="{ACA5EE0B-C982-46F9-ADCE-1F59576C6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677">
                <a:extLst>
                  <a:ext uri="{FF2B5EF4-FFF2-40B4-BE49-F238E27FC236}">
                    <a16:creationId xmlns:a16="http://schemas.microsoft.com/office/drawing/2014/main" id="{1A38E4C5-2882-4EAC-99F6-D11866D06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678">
                <a:extLst>
                  <a:ext uri="{FF2B5EF4-FFF2-40B4-BE49-F238E27FC236}">
                    <a16:creationId xmlns:a16="http://schemas.microsoft.com/office/drawing/2014/main" id="{B3594430-5F4B-4474-9FB3-154F1F0C8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679">
                <a:extLst>
                  <a:ext uri="{FF2B5EF4-FFF2-40B4-BE49-F238E27FC236}">
                    <a16:creationId xmlns:a16="http://schemas.microsoft.com/office/drawing/2014/main" id="{E9E83ACF-2212-486B-9060-42B5B0C3F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680">
                <a:extLst>
                  <a:ext uri="{FF2B5EF4-FFF2-40B4-BE49-F238E27FC236}">
                    <a16:creationId xmlns:a16="http://schemas.microsoft.com/office/drawing/2014/main" id="{BD0D3BF3-ABCE-4093-BFCB-F59B01FA9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681">
                <a:extLst>
                  <a:ext uri="{FF2B5EF4-FFF2-40B4-BE49-F238E27FC236}">
                    <a16:creationId xmlns:a16="http://schemas.microsoft.com/office/drawing/2014/main" id="{ED2DC1C8-43CC-4924-A960-5F093B31E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682">
                <a:extLst>
                  <a:ext uri="{FF2B5EF4-FFF2-40B4-BE49-F238E27FC236}">
                    <a16:creationId xmlns:a16="http://schemas.microsoft.com/office/drawing/2014/main" id="{73859FCD-D9D9-4C5D-B705-9CA76C22E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683">
                <a:extLst>
                  <a:ext uri="{FF2B5EF4-FFF2-40B4-BE49-F238E27FC236}">
                    <a16:creationId xmlns:a16="http://schemas.microsoft.com/office/drawing/2014/main" id="{AD363FFC-C03F-4207-874A-D9ACCFBD2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684">
                <a:extLst>
                  <a:ext uri="{FF2B5EF4-FFF2-40B4-BE49-F238E27FC236}">
                    <a16:creationId xmlns:a16="http://schemas.microsoft.com/office/drawing/2014/main" id="{51670B24-FE79-451E-AA51-0837F5207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685">
                <a:extLst>
                  <a:ext uri="{FF2B5EF4-FFF2-40B4-BE49-F238E27FC236}">
                    <a16:creationId xmlns:a16="http://schemas.microsoft.com/office/drawing/2014/main" id="{F229ECDB-90C5-4E1F-B80B-634BD3A6B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686">
                <a:extLst>
                  <a:ext uri="{FF2B5EF4-FFF2-40B4-BE49-F238E27FC236}">
                    <a16:creationId xmlns:a16="http://schemas.microsoft.com/office/drawing/2014/main" id="{AA480658-0D4F-4CF9-A116-1F0E931F6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687">
                <a:extLst>
                  <a:ext uri="{FF2B5EF4-FFF2-40B4-BE49-F238E27FC236}">
                    <a16:creationId xmlns:a16="http://schemas.microsoft.com/office/drawing/2014/main" id="{95E392AF-8C47-4E5D-8AC9-5C7D525B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688">
                <a:extLst>
                  <a:ext uri="{FF2B5EF4-FFF2-40B4-BE49-F238E27FC236}">
                    <a16:creationId xmlns:a16="http://schemas.microsoft.com/office/drawing/2014/main" id="{53F7738F-FF0E-41DA-A1AF-49E8E2377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689">
                <a:extLst>
                  <a:ext uri="{FF2B5EF4-FFF2-40B4-BE49-F238E27FC236}">
                    <a16:creationId xmlns:a16="http://schemas.microsoft.com/office/drawing/2014/main" id="{EBEC01B0-E327-43B3-B102-9006F276C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690">
                <a:extLst>
                  <a:ext uri="{FF2B5EF4-FFF2-40B4-BE49-F238E27FC236}">
                    <a16:creationId xmlns:a16="http://schemas.microsoft.com/office/drawing/2014/main" id="{0287F99A-0274-426E-ADA0-45B3D6F7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691">
                <a:extLst>
                  <a:ext uri="{FF2B5EF4-FFF2-40B4-BE49-F238E27FC236}">
                    <a16:creationId xmlns:a16="http://schemas.microsoft.com/office/drawing/2014/main" id="{9F71C482-33F4-467B-9DEA-077860B43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692">
                <a:extLst>
                  <a:ext uri="{FF2B5EF4-FFF2-40B4-BE49-F238E27FC236}">
                    <a16:creationId xmlns:a16="http://schemas.microsoft.com/office/drawing/2014/main" id="{C7435B6D-0EFA-4D5F-9708-374274D3F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693">
                <a:extLst>
                  <a:ext uri="{FF2B5EF4-FFF2-40B4-BE49-F238E27FC236}">
                    <a16:creationId xmlns:a16="http://schemas.microsoft.com/office/drawing/2014/main" id="{4B50F4B5-A99C-498E-B6CB-95DB7B54B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694">
                <a:extLst>
                  <a:ext uri="{FF2B5EF4-FFF2-40B4-BE49-F238E27FC236}">
                    <a16:creationId xmlns:a16="http://schemas.microsoft.com/office/drawing/2014/main" id="{29B9DFDE-A3D1-4039-89A4-F186E1802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695">
                <a:extLst>
                  <a:ext uri="{FF2B5EF4-FFF2-40B4-BE49-F238E27FC236}">
                    <a16:creationId xmlns:a16="http://schemas.microsoft.com/office/drawing/2014/main" id="{3820EE25-3D09-4636-91C3-D28113B65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696">
                <a:extLst>
                  <a:ext uri="{FF2B5EF4-FFF2-40B4-BE49-F238E27FC236}">
                    <a16:creationId xmlns:a16="http://schemas.microsoft.com/office/drawing/2014/main" id="{04A148C0-B606-4E71-B383-DC731643B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697">
                <a:extLst>
                  <a:ext uri="{FF2B5EF4-FFF2-40B4-BE49-F238E27FC236}">
                    <a16:creationId xmlns:a16="http://schemas.microsoft.com/office/drawing/2014/main" id="{E7C784D3-A79C-4831-B357-9DDE40FC4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698">
                <a:extLst>
                  <a:ext uri="{FF2B5EF4-FFF2-40B4-BE49-F238E27FC236}">
                    <a16:creationId xmlns:a16="http://schemas.microsoft.com/office/drawing/2014/main" id="{067340B3-9F04-4011-9D21-ADFD004B8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699">
                <a:extLst>
                  <a:ext uri="{FF2B5EF4-FFF2-40B4-BE49-F238E27FC236}">
                    <a16:creationId xmlns:a16="http://schemas.microsoft.com/office/drawing/2014/main" id="{092156BD-EC0B-4E4B-AD60-59B1D1D00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700">
                <a:extLst>
                  <a:ext uri="{FF2B5EF4-FFF2-40B4-BE49-F238E27FC236}">
                    <a16:creationId xmlns:a16="http://schemas.microsoft.com/office/drawing/2014/main" id="{15EDE869-61F0-4EF0-A9AF-BFEC88E11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701">
                <a:extLst>
                  <a:ext uri="{FF2B5EF4-FFF2-40B4-BE49-F238E27FC236}">
                    <a16:creationId xmlns:a16="http://schemas.microsoft.com/office/drawing/2014/main" id="{10EC7347-3677-441A-AA38-0FF950437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702">
                <a:extLst>
                  <a:ext uri="{FF2B5EF4-FFF2-40B4-BE49-F238E27FC236}">
                    <a16:creationId xmlns:a16="http://schemas.microsoft.com/office/drawing/2014/main" id="{023C97D2-3CDD-4509-A1D2-D8FFF53EC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703">
                <a:extLst>
                  <a:ext uri="{FF2B5EF4-FFF2-40B4-BE49-F238E27FC236}">
                    <a16:creationId xmlns:a16="http://schemas.microsoft.com/office/drawing/2014/main" id="{7AA92B5C-86E8-4372-86FA-F39A9F987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704">
                <a:extLst>
                  <a:ext uri="{FF2B5EF4-FFF2-40B4-BE49-F238E27FC236}">
                    <a16:creationId xmlns:a16="http://schemas.microsoft.com/office/drawing/2014/main" id="{B5C314CA-9582-49B2-8B77-6456415E7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705">
                <a:extLst>
                  <a:ext uri="{FF2B5EF4-FFF2-40B4-BE49-F238E27FC236}">
                    <a16:creationId xmlns:a16="http://schemas.microsoft.com/office/drawing/2014/main" id="{46433152-5AA0-4E72-A1E9-2EA127203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706">
                <a:extLst>
                  <a:ext uri="{FF2B5EF4-FFF2-40B4-BE49-F238E27FC236}">
                    <a16:creationId xmlns:a16="http://schemas.microsoft.com/office/drawing/2014/main" id="{AC6E1AAE-488D-40A3-B1EA-FBB8C448A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707">
                <a:extLst>
                  <a:ext uri="{FF2B5EF4-FFF2-40B4-BE49-F238E27FC236}">
                    <a16:creationId xmlns:a16="http://schemas.microsoft.com/office/drawing/2014/main" id="{46E28FBA-5AEA-4CF8-AA52-F319BF6A8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708">
                <a:extLst>
                  <a:ext uri="{FF2B5EF4-FFF2-40B4-BE49-F238E27FC236}">
                    <a16:creationId xmlns:a16="http://schemas.microsoft.com/office/drawing/2014/main" id="{6901931A-E724-4CED-882F-E82590AA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709">
                <a:extLst>
                  <a:ext uri="{FF2B5EF4-FFF2-40B4-BE49-F238E27FC236}">
                    <a16:creationId xmlns:a16="http://schemas.microsoft.com/office/drawing/2014/main" id="{DD9FB5EF-D04E-426E-AD26-2EA8D6DE3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710">
                <a:extLst>
                  <a:ext uri="{FF2B5EF4-FFF2-40B4-BE49-F238E27FC236}">
                    <a16:creationId xmlns:a16="http://schemas.microsoft.com/office/drawing/2014/main" id="{0ECAA511-0891-4F84-89C1-2E5254CA8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711">
                <a:extLst>
                  <a:ext uri="{FF2B5EF4-FFF2-40B4-BE49-F238E27FC236}">
                    <a16:creationId xmlns:a16="http://schemas.microsoft.com/office/drawing/2014/main" id="{5D521138-5738-4A72-8668-136DC9B06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712">
                <a:extLst>
                  <a:ext uri="{FF2B5EF4-FFF2-40B4-BE49-F238E27FC236}">
                    <a16:creationId xmlns:a16="http://schemas.microsoft.com/office/drawing/2014/main" id="{1CA310C4-C9AB-45EC-A8B5-3DE6BC6D2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713">
                <a:extLst>
                  <a:ext uri="{FF2B5EF4-FFF2-40B4-BE49-F238E27FC236}">
                    <a16:creationId xmlns:a16="http://schemas.microsoft.com/office/drawing/2014/main" id="{A28565C6-FC6A-422F-A612-10F71CFA1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714">
                <a:extLst>
                  <a:ext uri="{FF2B5EF4-FFF2-40B4-BE49-F238E27FC236}">
                    <a16:creationId xmlns:a16="http://schemas.microsoft.com/office/drawing/2014/main" id="{485ADB35-EA76-4E64-9895-6F44A8871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715">
                <a:extLst>
                  <a:ext uri="{FF2B5EF4-FFF2-40B4-BE49-F238E27FC236}">
                    <a16:creationId xmlns:a16="http://schemas.microsoft.com/office/drawing/2014/main" id="{2FB6824C-6D73-4FFC-8568-1E1A40CDC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716">
                <a:extLst>
                  <a:ext uri="{FF2B5EF4-FFF2-40B4-BE49-F238E27FC236}">
                    <a16:creationId xmlns:a16="http://schemas.microsoft.com/office/drawing/2014/main" id="{DBEA9F51-6E1D-446A-BBA3-DD78C92A4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717">
                <a:extLst>
                  <a:ext uri="{FF2B5EF4-FFF2-40B4-BE49-F238E27FC236}">
                    <a16:creationId xmlns:a16="http://schemas.microsoft.com/office/drawing/2014/main" id="{9CE8BB45-DF2B-431B-9FF5-E5410A166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718">
                <a:extLst>
                  <a:ext uri="{FF2B5EF4-FFF2-40B4-BE49-F238E27FC236}">
                    <a16:creationId xmlns:a16="http://schemas.microsoft.com/office/drawing/2014/main" id="{222FD008-7140-4351-87FE-043BE695B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719">
                <a:extLst>
                  <a:ext uri="{FF2B5EF4-FFF2-40B4-BE49-F238E27FC236}">
                    <a16:creationId xmlns:a16="http://schemas.microsoft.com/office/drawing/2014/main" id="{94C00E68-E9DB-4F46-803C-4504F796E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720">
                <a:extLst>
                  <a:ext uri="{FF2B5EF4-FFF2-40B4-BE49-F238E27FC236}">
                    <a16:creationId xmlns:a16="http://schemas.microsoft.com/office/drawing/2014/main" id="{CF8E6507-17AA-44C0-ABDE-805D73DAC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721">
                <a:extLst>
                  <a:ext uri="{FF2B5EF4-FFF2-40B4-BE49-F238E27FC236}">
                    <a16:creationId xmlns:a16="http://schemas.microsoft.com/office/drawing/2014/main" id="{3B3D2163-A18B-4874-988D-841EB5889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722">
                <a:extLst>
                  <a:ext uri="{FF2B5EF4-FFF2-40B4-BE49-F238E27FC236}">
                    <a16:creationId xmlns:a16="http://schemas.microsoft.com/office/drawing/2014/main" id="{8941D448-8A72-4786-BE7A-22D8F8219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723">
                <a:extLst>
                  <a:ext uri="{FF2B5EF4-FFF2-40B4-BE49-F238E27FC236}">
                    <a16:creationId xmlns:a16="http://schemas.microsoft.com/office/drawing/2014/main" id="{7A8FC24B-E509-456F-A882-8F4FA46A6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724">
                <a:extLst>
                  <a:ext uri="{FF2B5EF4-FFF2-40B4-BE49-F238E27FC236}">
                    <a16:creationId xmlns:a16="http://schemas.microsoft.com/office/drawing/2014/main" id="{0A8A0500-2479-40EA-83D3-A3C4BE1DC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725">
                <a:extLst>
                  <a:ext uri="{FF2B5EF4-FFF2-40B4-BE49-F238E27FC236}">
                    <a16:creationId xmlns:a16="http://schemas.microsoft.com/office/drawing/2014/main" id="{673545A4-A317-4FA9-98D3-BCCF4B142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726">
                <a:extLst>
                  <a:ext uri="{FF2B5EF4-FFF2-40B4-BE49-F238E27FC236}">
                    <a16:creationId xmlns:a16="http://schemas.microsoft.com/office/drawing/2014/main" id="{B0BC79D2-97AD-46D7-A68F-A497FE604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727">
                <a:extLst>
                  <a:ext uri="{FF2B5EF4-FFF2-40B4-BE49-F238E27FC236}">
                    <a16:creationId xmlns:a16="http://schemas.microsoft.com/office/drawing/2014/main" id="{2293AB79-3748-46E6-9CB9-10EB82D32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728">
                <a:extLst>
                  <a:ext uri="{FF2B5EF4-FFF2-40B4-BE49-F238E27FC236}">
                    <a16:creationId xmlns:a16="http://schemas.microsoft.com/office/drawing/2014/main" id="{AA0F7836-80C6-4757-ADA0-A9450E0AE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729">
                <a:extLst>
                  <a:ext uri="{FF2B5EF4-FFF2-40B4-BE49-F238E27FC236}">
                    <a16:creationId xmlns:a16="http://schemas.microsoft.com/office/drawing/2014/main" id="{4C5B9EC3-5DFC-472B-89F1-105747F9C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730">
                <a:extLst>
                  <a:ext uri="{FF2B5EF4-FFF2-40B4-BE49-F238E27FC236}">
                    <a16:creationId xmlns:a16="http://schemas.microsoft.com/office/drawing/2014/main" id="{4E346066-A030-439F-84D0-6BE129584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731">
                <a:extLst>
                  <a:ext uri="{FF2B5EF4-FFF2-40B4-BE49-F238E27FC236}">
                    <a16:creationId xmlns:a16="http://schemas.microsoft.com/office/drawing/2014/main" id="{EE072A12-B208-46CC-ABFF-EB2E2DD4C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732">
                <a:extLst>
                  <a:ext uri="{FF2B5EF4-FFF2-40B4-BE49-F238E27FC236}">
                    <a16:creationId xmlns:a16="http://schemas.microsoft.com/office/drawing/2014/main" id="{F90954FC-F2DF-4793-A6CD-9D56543A4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733">
                <a:extLst>
                  <a:ext uri="{FF2B5EF4-FFF2-40B4-BE49-F238E27FC236}">
                    <a16:creationId xmlns:a16="http://schemas.microsoft.com/office/drawing/2014/main" id="{51E06DCF-FCC3-44B7-9F6B-50D67EEF0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734">
                <a:extLst>
                  <a:ext uri="{FF2B5EF4-FFF2-40B4-BE49-F238E27FC236}">
                    <a16:creationId xmlns:a16="http://schemas.microsoft.com/office/drawing/2014/main" id="{4545FD75-8DF0-473E-B677-BA4F0B3C9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735">
                <a:extLst>
                  <a:ext uri="{FF2B5EF4-FFF2-40B4-BE49-F238E27FC236}">
                    <a16:creationId xmlns:a16="http://schemas.microsoft.com/office/drawing/2014/main" id="{F3D11A54-3637-462D-8CF3-5FB6AAF7E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736">
                <a:extLst>
                  <a:ext uri="{FF2B5EF4-FFF2-40B4-BE49-F238E27FC236}">
                    <a16:creationId xmlns:a16="http://schemas.microsoft.com/office/drawing/2014/main" id="{5AE057B1-63CF-4877-884B-2F106B25B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737">
                <a:extLst>
                  <a:ext uri="{FF2B5EF4-FFF2-40B4-BE49-F238E27FC236}">
                    <a16:creationId xmlns:a16="http://schemas.microsoft.com/office/drawing/2014/main" id="{BC589107-097C-44C8-80CF-5BE9184D6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738">
                <a:extLst>
                  <a:ext uri="{FF2B5EF4-FFF2-40B4-BE49-F238E27FC236}">
                    <a16:creationId xmlns:a16="http://schemas.microsoft.com/office/drawing/2014/main" id="{B728B64E-ABEC-4336-83C5-06B99283F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739">
                <a:extLst>
                  <a:ext uri="{FF2B5EF4-FFF2-40B4-BE49-F238E27FC236}">
                    <a16:creationId xmlns:a16="http://schemas.microsoft.com/office/drawing/2014/main" id="{EEAE26B1-EDB9-4EDC-8710-745BCD31F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740">
                <a:extLst>
                  <a:ext uri="{FF2B5EF4-FFF2-40B4-BE49-F238E27FC236}">
                    <a16:creationId xmlns:a16="http://schemas.microsoft.com/office/drawing/2014/main" id="{C9996B16-81DD-4DC4-AD0E-E1D050E6F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741">
                <a:extLst>
                  <a:ext uri="{FF2B5EF4-FFF2-40B4-BE49-F238E27FC236}">
                    <a16:creationId xmlns:a16="http://schemas.microsoft.com/office/drawing/2014/main" id="{E062D8A3-7839-441A-BBE1-D38A56FAD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742">
                <a:extLst>
                  <a:ext uri="{FF2B5EF4-FFF2-40B4-BE49-F238E27FC236}">
                    <a16:creationId xmlns:a16="http://schemas.microsoft.com/office/drawing/2014/main" id="{5F334593-4EDA-405A-B4E0-F6E34634E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743">
                <a:extLst>
                  <a:ext uri="{FF2B5EF4-FFF2-40B4-BE49-F238E27FC236}">
                    <a16:creationId xmlns:a16="http://schemas.microsoft.com/office/drawing/2014/main" id="{26A84837-56FA-4D8D-B9B8-FD0B3C15C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744">
                <a:extLst>
                  <a:ext uri="{FF2B5EF4-FFF2-40B4-BE49-F238E27FC236}">
                    <a16:creationId xmlns:a16="http://schemas.microsoft.com/office/drawing/2014/main" id="{C0E3C3A2-8BE9-4681-8044-E1FBA2F9A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745">
                <a:extLst>
                  <a:ext uri="{FF2B5EF4-FFF2-40B4-BE49-F238E27FC236}">
                    <a16:creationId xmlns:a16="http://schemas.microsoft.com/office/drawing/2014/main" id="{671226DD-A7ED-4735-9D64-D47A24289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746">
                <a:extLst>
                  <a:ext uri="{FF2B5EF4-FFF2-40B4-BE49-F238E27FC236}">
                    <a16:creationId xmlns:a16="http://schemas.microsoft.com/office/drawing/2014/main" id="{E48CD792-71EF-4BFC-B39E-B64525AC5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747">
                <a:extLst>
                  <a:ext uri="{FF2B5EF4-FFF2-40B4-BE49-F238E27FC236}">
                    <a16:creationId xmlns:a16="http://schemas.microsoft.com/office/drawing/2014/main" id="{207F04A9-ABAA-4A85-9234-8DD9F1867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748">
                <a:extLst>
                  <a:ext uri="{FF2B5EF4-FFF2-40B4-BE49-F238E27FC236}">
                    <a16:creationId xmlns:a16="http://schemas.microsoft.com/office/drawing/2014/main" id="{5D9A4683-A355-4EFE-8B4D-4C65CBE05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749">
                <a:extLst>
                  <a:ext uri="{FF2B5EF4-FFF2-40B4-BE49-F238E27FC236}">
                    <a16:creationId xmlns:a16="http://schemas.microsoft.com/office/drawing/2014/main" id="{E34034C9-D16F-4964-B126-2FB96E78F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750">
                <a:extLst>
                  <a:ext uri="{FF2B5EF4-FFF2-40B4-BE49-F238E27FC236}">
                    <a16:creationId xmlns:a16="http://schemas.microsoft.com/office/drawing/2014/main" id="{C9085645-0E67-463B-885B-53BA47CFE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751">
                <a:extLst>
                  <a:ext uri="{FF2B5EF4-FFF2-40B4-BE49-F238E27FC236}">
                    <a16:creationId xmlns:a16="http://schemas.microsoft.com/office/drawing/2014/main" id="{843571B9-8B40-4716-8A3A-DA494DB0B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752">
                <a:extLst>
                  <a:ext uri="{FF2B5EF4-FFF2-40B4-BE49-F238E27FC236}">
                    <a16:creationId xmlns:a16="http://schemas.microsoft.com/office/drawing/2014/main" id="{9E26A64B-48BC-4225-9857-5D4AE87C5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753">
                <a:extLst>
                  <a:ext uri="{FF2B5EF4-FFF2-40B4-BE49-F238E27FC236}">
                    <a16:creationId xmlns:a16="http://schemas.microsoft.com/office/drawing/2014/main" id="{6E2400C6-FD43-4B81-BF4C-6D32B4710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754">
                <a:extLst>
                  <a:ext uri="{FF2B5EF4-FFF2-40B4-BE49-F238E27FC236}">
                    <a16:creationId xmlns:a16="http://schemas.microsoft.com/office/drawing/2014/main" id="{C5D8DFDA-FF88-43C3-9E71-0858BF599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755">
                <a:extLst>
                  <a:ext uri="{FF2B5EF4-FFF2-40B4-BE49-F238E27FC236}">
                    <a16:creationId xmlns:a16="http://schemas.microsoft.com/office/drawing/2014/main" id="{61D7C9E7-2F07-4DE4-B602-62EE967CF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756">
                <a:extLst>
                  <a:ext uri="{FF2B5EF4-FFF2-40B4-BE49-F238E27FC236}">
                    <a16:creationId xmlns:a16="http://schemas.microsoft.com/office/drawing/2014/main" id="{BE9BC84A-7CCB-448A-83E9-8582DAB3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757">
                <a:extLst>
                  <a:ext uri="{FF2B5EF4-FFF2-40B4-BE49-F238E27FC236}">
                    <a16:creationId xmlns:a16="http://schemas.microsoft.com/office/drawing/2014/main" id="{FEDF12AB-D65C-4743-BAA1-C63DF69D2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758">
                <a:extLst>
                  <a:ext uri="{FF2B5EF4-FFF2-40B4-BE49-F238E27FC236}">
                    <a16:creationId xmlns:a16="http://schemas.microsoft.com/office/drawing/2014/main" id="{697D6135-CADA-4251-BC71-116A528A5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759">
                <a:extLst>
                  <a:ext uri="{FF2B5EF4-FFF2-40B4-BE49-F238E27FC236}">
                    <a16:creationId xmlns:a16="http://schemas.microsoft.com/office/drawing/2014/main" id="{6DB5C7ED-B94A-42F3-9831-47D10F6DD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760">
                <a:extLst>
                  <a:ext uri="{FF2B5EF4-FFF2-40B4-BE49-F238E27FC236}">
                    <a16:creationId xmlns:a16="http://schemas.microsoft.com/office/drawing/2014/main" id="{0DFD53B0-A2FF-4643-9C37-A768CFBC4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761">
                <a:extLst>
                  <a:ext uri="{FF2B5EF4-FFF2-40B4-BE49-F238E27FC236}">
                    <a16:creationId xmlns:a16="http://schemas.microsoft.com/office/drawing/2014/main" id="{B93ED4DB-175D-4A8A-AF9C-D8EA6B60E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762">
                <a:extLst>
                  <a:ext uri="{FF2B5EF4-FFF2-40B4-BE49-F238E27FC236}">
                    <a16:creationId xmlns:a16="http://schemas.microsoft.com/office/drawing/2014/main" id="{DE92FF98-7D05-4D1A-B4AD-85C701EB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763">
                <a:extLst>
                  <a:ext uri="{FF2B5EF4-FFF2-40B4-BE49-F238E27FC236}">
                    <a16:creationId xmlns:a16="http://schemas.microsoft.com/office/drawing/2014/main" id="{4B1098FC-991C-47E9-B518-B5DF7D208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764">
                <a:extLst>
                  <a:ext uri="{FF2B5EF4-FFF2-40B4-BE49-F238E27FC236}">
                    <a16:creationId xmlns:a16="http://schemas.microsoft.com/office/drawing/2014/main" id="{AA380BC7-0E99-4BC6-B8CF-007C70D10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765">
                <a:extLst>
                  <a:ext uri="{FF2B5EF4-FFF2-40B4-BE49-F238E27FC236}">
                    <a16:creationId xmlns:a16="http://schemas.microsoft.com/office/drawing/2014/main" id="{B6941CFF-DA71-4B44-A5A3-3FA5A670E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766">
                <a:extLst>
                  <a:ext uri="{FF2B5EF4-FFF2-40B4-BE49-F238E27FC236}">
                    <a16:creationId xmlns:a16="http://schemas.microsoft.com/office/drawing/2014/main" id="{1ED3844E-58C1-4F20-BCB2-FD81AF12A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767">
                <a:extLst>
                  <a:ext uri="{FF2B5EF4-FFF2-40B4-BE49-F238E27FC236}">
                    <a16:creationId xmlns:a16="http://schemas.microsoft.com/office/drawing/2014/main" id="{D7EF3D59-2CF9-4B18-BDF9-F3188A04C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768">
                <a:extLst>
                  <a:ext uri="{FF2B5EF4-FFF2-40B4-BE49-F238E27FC236}">
                    <a16:creationId xmlns:a16="http://schemas.microsoft.com/office/drawing/2014/main" id="{41645045-7A03-4546-85FE-626251F2B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769">
                <a:extLst>
                  <a:ext uri="{FF2B5EF4-FFF2-40B4-BE49-F238E27FC236}">
                    <a16:creationId xmlns:a16="http://schemas.microsoft.com/office/drawing/2014/main" id="{A3AD946F-C447-4051-9FB5-574CBC416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770">
                <a:extLst>
                  <a:ext uri="{FF2B5EF4-FFF2-40B4-BE49-F238E27FC236}">
                    <a16:creationId xmlns:a16="http://schemas.microsoft.com/office/drawing/2014/main" id="{101D9E13-177E-4BAB-A84B-162993645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771">
                <a:extLst>
                  <a:ext uri="{FF2B5EF4-FFF2-40B4-BE49-F238E27FC236}">
                    <a16:creationId xmlns:a16="http://schemas.microsoft.com/office/drawing/2014/main" id="{232D2CDC-8175-4AB3-B2DB-A74F03401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772">
                <a:extLst>
                  <a:ext uri="{FF2B5EF4-FFF2-40B4-BE49-F238E27FC236}">
                    <a16:creationId xmlns:a16="http://schemas.microsoft.com/office/drawing/2014/main" id="{05DCF08D-0691-476C-8CC6-4708C36D8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773">
                <a:extLst>
                  <a:ext uri="{FF2B5EF4-FFF2-40B4-BE49-F238E27FC236}">
                    <a16:creationId xmlns:a16="http://schemas.microsoft.com/office/drawing/2014/main" id="{98B725AA-E2E8-46AB-925D-25D0B3E4B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774">
                <a:extLst>
                  <a:ext uri="{FF2B5EF4-FFF2-40B4-BE49-F238E27FC236}">
                    <a16:creationId xmlns:a16="http://schemas.microsoft.com/office/drawing/2014/main" id="{25AA3AFE-A6CB-4086-A728-AFB1553BA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775">
                <a:extLst>
                  <a:ext uri="{FF2B5EF4-FFF2-40B4-BE49-F238E27FC236}">
                    <a16:creationId xmlns:a16="http://schemas.microsoft.com/office/drawing/2014/main" id="{6B757198-B2A0-4AAB-9998-25A8A9624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776">
                <a:extLst>
                  <a:ext uri="{FF2B5EF4-FFF2-40B4-BE49-F238E27FC236}">
                    <a16:creationId xmlns:a16="http://schemas.microsoft.com/office/drawing/2014/main" id="{3F91E3F4-48D8-45E1-B299-32721B77F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777">
                <a:extLst>
                  <a:ext uri="{FF2B5EF4-FFF2-40B4-BE49-F238E27FC236}">
                    <a16:creationId xmlns:a16="http://schemas.microsoft.com/office/drawing/2014/main" id="{7B8CB8C7-833A-4450-B21A-034731C4C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778">
                <a:extLst>
                  <a:ext uri="{FF2B5EF4-FFF2-40B4-BE49-F238E27FC236}">
                    <a16:creationId xmlns:a16="http://schemas.microsoft.com/office/drawing/2014/main" id="{FAB8D0B8-B133-49A9-980E-3AA4BDA99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779">
                <a:extLst>
                  <a:ext uri="{FF2B5EF4-FFF2-40B4-BE49-F238E27FC236}">
                    <a16:creationId xmlns:a16="http://schemas.microsoft.com/office/drawing/2014/main" id="{F889F92D-BE27-4A0B-9985-D3FF7ECD2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780">
                <a:extLst>
                  <a:ext uri="{FF2B5EF4-FFF2-40B4-BE49-F238E27FC236}">
                    <a16:creationId xmlns:a16="http://schemas.microsoft.com/office/drawing/2014/main" id="{74DA9025-E6C9-495E-A732-22E5317D8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781">
                <a:extLst>
                  <a:ext uri="{FF2B5EF4-FFF2-40B4-BE49-F238E27FC236}">
                    <a16:creationId xmlns:a16="http://schemas.microsoft.com/office/drawing/2014/main" id="{82DE8718-D18F-4AB5-8E0C-6B9495FDC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782">
                <a:extLst>
                  <a:ext uri="{FF2B5EF4-FFF2-40B4-BE49-F238E27FC236}">
                    <a16:creationId xmlns:a16="http://schemas.microsoft.com/office/drawing/2014/main" id="{69B375C2-8090-4F55-B6EE-740780309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783">
                <a:extLst>
                  <a:ext uri="{FF2B5EF4-FFF2-40B4-BE49-F238E27FC236}">
                    <a16:creationId xmlns:a16="http://schemas.microsoft.com/office/drawing/2014/main" id="{A096B138-D37C-4C81-8567-6CC417A5C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784">
                <a:extLst>
                  <a:ext uri="{FF2B5EF4-FFF2-40B4-BE49-F238E27FC236}">
                    <a16:creationId xmlns:a16="http://schemas.microsoft.com/office/drawing/2014/main" id="{CF7F9DA8-9989-42D1-8993-7B50C498D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785">
                <a:extLst>
                  <a:ext uri="{FF2B5EF4-FFF2-40B4-BE49-F238E27FC236}">
                    <a16:creationId xmlns:a16="http://schemas.microsoft.com/office/drawing/2014/main" id="{071C7715-1D63-4673-B22C-5C5C98896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786">
                <a:extLst>
                  <a:ext uri="{FF2B5EF4-FFF2-40B4-BE49-F238E27FC236}">
                    <a16:creationId xmlns:a16="http://schemas.microsoft.com/office/drawing/2014/main" id="{ED06C3ED-CA64-465A-ACA8-42BEA909D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787">
                <a:extLst>
                  <a:ext uri="{FF2B5EF4-FFF2-40B4-BE49-F238E27FC236}">
                    <a16:creationId xmlns:a16="http://schemas.microsoft.com/office/drawing/2014/main" id="{75B09EBB-DCE1-4F39-8916-49C93BC78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788">
                <a:extLst>
                  <a:ext uri="{FF2B5EF4-FFF2-40B4-BE49-F238E27FC236}">
                    <a16:creationId xmlns:a16="http://schemas.microsoft.com/office/drawing/2014/main" id="{DC8470C9-220B-4A86-ABC9-9064CA6FE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789">
                <a:extLst>
                  <a:ext uri="{FF2B5EF4-FFF2-40B4-BE49-F238E27FC236}">
                    <a16:creationId xmlns:a16="http://schemas.microsoft.com/office/drawing/2014/main" id="{68A8E8E2-3031-478A-92AB-1E9423561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790">
                <a:extLst>
                  <a:ext uri="{FF2B5EF4-FFF2-40B4-BE49-F238E27FC236}">
                    <a16:creationId xmlns:a16="http://schemas.microsoft.com/office/drawing/2014/main" id="{B9AC1A4E-CF05-4C8F-A7F1-F2A71FFCA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791">
                <a:extLst>
                  <a:ext uri="{FF2B5EF4-FFF2-40B4-BE49-F238E27FC236}">
                    <a16:creationId xmlns:a16="http://schemas.microsoft.com/office/drawing/2014/main" id="{D78A903D-7B20-431C-9277-E457D5F2C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792">
                <a:extLst>
                  <a:ext uri="{FF2B5EF4-FFF2-40B4-BE49-F238E27FC236}">
                    <a16:creationId xmlns:a16="http://schemas.microsoft.com/office/drawing/2014/main" id="{5355C124-08FC-4437-83D1-21B671510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793">
                <a:extLst>
                  <a:ext uri="{FF2B5EF4-FFF2-40B4-BE49-F238E27FC236}">
                    <a16:creationId xmlns:a16="http://schemas.microsoft.com/office/drawing/2014/main" id="{846F85E2-40BE-4313-9A3A-7E9642357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794">
                <a:extLst>
                  <a:ext uri="{FF2B5EF4-FFF2-40B4-BE49-F238E27FC236}">
                    <a16:creationId xmlns:a16="http://schemas.microsoft.com/office/drawing/2014/main" id="{9F287C3F-CE41-4B71-A89B-C1E6ED39A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795">
                <a:extLst>
                  <a:ext uri="{FF2B5EF4-FFF2-40B4-BE49-F238E27FC236}">
                    <a16:creationId xmlns:a16="http://schemas.microsoft.com/office/drawing/2014/main" id="{54C50FCB-2227-4B9A-AF3C-67F5A0F11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796">
                <a:extLst>
                  <a:ext uri="{FF2B5EF4-FFF2-40B4-BE49-F238E27FC236}">
                    <a16:creationId xmlns:a16="http://schemas.microsoft.com/office/drawing/2014/main" id="{D51898B2-348D-410B-82E6-8259F71B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797">
                <a:extLst>
                  <a:ext uri="{FF2B5EF4-FFF2-40B4-BE49-F238E27FC236}">
                    <a16:creationId xmlns:a16="http://schemas.microsoft.com/office/drawing/2014/main" id="{9EB1596C-9420-484A-BF75-C8355D5D0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798">
                <a:extLst>
                  <a:ext uri="{FF2B5EF4-FFF2-40B4-BE49-F238E27FC236}">
                    <a16:creationId xmlns:a16="http://schemas.microsoft.com/office/drawing/2014/main" id="{AAF0C9C7-1246-4002-93F6-1F4AB887B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799">
                <a:extLst>
                  <a:ext uri="{FF2B5EF4-FFF2-40B4-BE49-F238E27FC236}">
                    <a16:creationId xmlns:a16="http://schemas.microsoft.com/office/drawing/2014/main" id="{FB64E98B-7A3D-43D9-9EBF-2DE107744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800">
                <a:extLst>
                  <a:ext uri="{FF2B5EF4-FFF2-40B4-BE49-F238E27FC236}">
                    <a16:creationId xmlns:a16="http://schemas.microsoft.com/office/drawing/2014/main" id="{D6EF1F5C-4E41-46AA-8A8D-96E33BBF1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801">
                <a:extLst>
                  <a:ext uri="{FF2B5EF4-FFF2-40B4-BE49-F238E27FC236}">
                    <a16:creationId xmlns:a16="http://schemas.microsoft.com/office/drawing/2014/main" id="{3BBB7D15-9E9F-43EE-B11D-650B163D6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802">
                <a:extLst>
                  <a:ext uri="{FF2B5EF4-FFF2-40B4-BE49-F238E27FC236}">
                    <a16:creationId xmlns:a16="http://schemas.microsoft.com/office/drawing/2014/main" id="{9570366D-F097-4BF8-BAC4-2835B9D72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803">
                <a:extLst>
                  <a:ext uri="{FF2B5EF4-FFF2-40B4-BE49-F238E27FC236}">
                    <a16:creationId xmlns:a16="http://schemas.microsoft.com/office/drawing/2014/main" id="{C4BE3C22-F1E5-46A3-A0B0-31A43F8D5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804">
                <a:extLst>
                  <a:ext uri="{FF2B5EF4-FFF2-40B4-BE49-F238E27FC236}">
                    <a16:creationId xmlns:a16="http://schemas.microsoft.com/office/drawing/2014/main" id="{3A1129F3-8E3B-4A7B-ACD4-2674B0341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805">
                <a:extLst>
                  <a:ext uri="{FF2B5EF4-FFF2-40B4-BE49-F238E27FC236}">
                    <a16:creationId xmlns:a16="http://schemas.microsoft.com/office/drawing/2014/main" id="{08C0BACA-3F86-4C6F-B78A-BAD9A4069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806">
                <a:extLst>
                  <a:ext uri="{FF2B5EF4-FFF2-40B4-BE49-F238E27FC236}">
                    <a16:creationId xmlns:a16="http://schemas.microsoft.com/office/drawing/2014/main" id="{00842ADC-0078-4DFC-9423-6AFCB21D7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Freeform 807">
                <a:extLst>
                  <a:ext uri="{FF2B5EF4-FFF2-40B4-BE49-F238E27FC236}">
                    <a16:creationId xmlns:a16="http://schemas.microsoft.com/office/drawing/2014/main" id="{7787C4DD-DA0C-4494-8A7E-B4E0FC319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808">
                <a:extLst>
                  <a:ext uri="{FF2B5EF4-FFF2-40B4-BE49-F238E27FC236}">
                    <a16:creationId xmlns:a16="http://schemas.microsoft.com/office/drawing/2014/main" id="{6682CD63-7C67-4C69-9AD0-3311879CF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809">
                <a:extLst>
                  <a:ext uri="{FF2B5EF4-FFF2-40B4-BE49-F238E27FC236}">
                    <a16:creationId xmlns:a16="http://schemas.microsoft.com/office/drawing/2014/main" id="{3F12246A-87D2-42C7-A31B-A72448999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810">
                <a:extLst>
                  <a:ext uri="{FF2B5EF4-FFF2-40B4-BE49-F238E27FC236}">
                    <a16:creationId xmlns:a16="http://schemas.microsoft.com/office/drawing/2014/main" id="{EE62F2E9-E134-46A1-A970-4CD23A0B7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811">
                <a:extLst>
                  <a:ext uri="{FF2B5EF4-FFF2-40B4-BE49-F238E27FC236}">
                    <a16:creationId xmlns:a16="http://schemas.microsoft.com/office/drawing/2014/main" id="{B5D510DE-9C45-441B-899A-2D0ABF6FB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812">
                <a:extLst>
                  <a:ext uri="{FF2B5EF4-FFF2-40B4-BE49-F238E27FC236}">
                    <a16:creationId xmlns:a16="http://schemas.microsoft.com/office/drawing/2014/main" id="{CA7B2298-9389-4CF5-A918-B5E710596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813">
                <a:extLst>
                  <a:ext uri="{FF2B5EF4-FFF2-40B4-BE49-F238E27FC236}">
                    <a16:creationId xmlns:a16="http://schemas.microsoft.com/office/drawing/2014/main" id="{6FBD86C0-89A0-438C-ABE6-D63A24509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814">
                <a:extLst>
                  <a:ext uri="{FF2B5EF4-FFF2-40B4-BE49-F238E27FC236}">
                    <a16:creationId xmlns:a16="http://schemas.microsoft.com/office/drawing/2014/main" id="{D0DF2345-9DCB-4048-B8B8-4FB453376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815">
                <a:extLst>
                  <a:ext uri="{FF2B5EF4-FFF2-40B4-BE49-F238E27FC236}">
                    <a16:creationId xmlns:a16="http://schemas.microsoft.com/office/drawing/2014/main" id="{787F3151-FEF3-4669-85B2-6509576E9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816">
                <a:extLst>
                  <a:ext uri="{FF2B5EF4-FFF2-40B4-BE49-F238E27FC236}">
                    <a16:creationId xmlns:a16="http://schemas.microsoft.com/office/drawing/2014/main" id="{D25A20CC-43F6-48EC-B094-A4181138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817">
                <a:extLst>
                  <a:ext uri="{FF2B5EF4-FFF2-40B4-BE49-F238E27FC236}">
                    <a16:creationId xmlns:a16="http://schemas.microsoft.com/office/drawing/2014/main" id="{4C85029C-0C1C-49E6-B89D-85C6D59D8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818">
                <a:extLst>
                  <a:ext uri="{FF2B5EF4-FFF2-40B4-BE49-F238E27FC236}">
                    <a16:creationId xmlns:a16="http://schemas.microsoft.com/office/drawing/2014/main" id="{0C398F1A-E481-49ED-B53D-EFCC029AD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819">
                <a:extLst>
                  <a:ext uri="{FF2B5EF4-FFF2-40B4-BE49-F238E27FC236}">
                    <a16:creationId xmlns:a16="http://schemas.microsoft.com/office/drawing/2014/main" id="{680E4AAD-18BB-4E0E-894B-BE3ED6E4D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820">
                <a:extLst>
                  <a:ext uri="{FF2B5EF4-FFF2-40B4-BE49-F238E27FC236}">
                    <a16:creationId xmlns:a16="http://schemas.microsoft.com/office/drawing/2014/main" id="{FBF2F31B-5FFA-4ABA-AF19-18DE7E358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821">
                <a:extLst>
                  <a:ext uri="{FF2B5EF4-FFF2-40B4-BE49-F238E27FC236}">
                    <a16:creationId xmlns:a16="http://schemas.microsoft.com/office/drawing/2014/main" id="{ADF4373B-980F-43C8-9FEB-6DE5C4106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822">
                <a:extLst>
                  <a:ext uri="{FF2B5EF4-FFF2-40B4-BE49-F238E27FC236}">
                    <a16:creationId xmlns:a16="http://schemas.microsoft.com/office/drawing/2014/main" id="{5420829B-A125-4D0F-8B45-7350162E5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823">
                <a:extLst>
                  <a:ext uri="{FF2B5EF4-FFF2-40B4-BE49-F238E27FC236}">
                    <a16:creationId xmlns:a16="http://schemas.microsoft.com/office/drawing/2014/main" id="{9AD3D398-B05E-4FC7-A756-5963911D5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824">
                <a:extLst>
                  <a:ext uri="{FF2B5EF4-FFF2-40B4-BE49-F238E27FC236}">
                    <a16:creationId xmlns:a16="http://schemas.microsoft.com/office/drawing/2014/main" id="{03D9A1C4-5AB8-425D-BECD-CE0DD318C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825">
                <a:extLst>
                  <a:ext uri="{FF2B5EF4-FFF2-40B4-BE49-F238E27FC236}">
                    <a16:creationId xmlns:a16="http://schemas.microsoft.com/office/drawing/2014/main" id="{C71619FD-EBF0-49BE-A5A0-C42DF72D3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826">
                <a:extLst>
                  <a:ext uri="{FF2B5EF4-FFF2-40B4-BE49-F238E27FC236}">
                    <a16:creationId xmlns:a16="http://schemas.microsoft.com/office/drawing/2014/main" id="{0BDB2145-42B8-436C-B840-F07C0F476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827">
                <a:extLst>
                  <a:ext uri="{FF2B5EF4-FFF2-40B4-BE49-F238E27FC236}">
                    <a16:creationId xmlns:a16="http://schemas.microsoft.com/office/drawing/2014/main" id="{9DEF0728-FDBC-405E-B638-867A06E2A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828">
                <a:extLst>
                  <a:ext uri="{FF2B5EF4-FFF2-40B4-BE49-F238E27FC236}">
                    <a16:creationId xmlns:a16="http://schemas.microsoft.com/office/drawing/2014/main" id="{6000EBA4-A960-47C2-9B4E-A6831DC28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829">
                <a:extLst>
                  <a:ext uri="{FF2B5EF4-FFF2-40B4-BE49-F238E27FC236}">
                    <a16:creationId xmlns:a16="http://schemas.microsoft.com/office/drawing/2014/main" id="{74E66315-EDEC-42E5-B9F2-4368FA5E5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830">
                <a:extLst>
                  <a:ext uri="{FF2B5EF4-FFF2-40B4-BE49-F238E27FC236}">
                    <a16:creationId xmlns:a16="http://schemas.microsoft.com/office/drawing/2014/main" id="{E04DF32D-F8B5-44D8-A413-E5C976B91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831">
                <a:extLst>
                  <a:ext uri="{FF2B5EF4-FFF2-40B4-BE49-F238E27FC236}">
                    <a16:creationId xmlns:a16="http://schemas.microsoft.com/office/drawing/2014/main" id="{27417497-6A18-4C2B-9D72-4B093847B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832">
                <a:extLst>
                  <a:ext uri="{FF2B5EF4-FFF2-40B4-BE49-F238E27FC236}">
                    <a16:creationId xmlns:a16="http://schemas.microsoft.com/office/drawing/2014/main" id="{08DDAFC5-ED29-49D1-9B46-35061379E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833">
                <a:extLst>
                  <a:ext uri="{FF2B5EF4-FFF2-40B4-BE49-F238E27FC236}">
                    <a16:creationId xmlns:a16="http://schemas.microsoft.com/office/drawing/2014/main" id="{C582EB42-A687-47C5-BBD3-D19F697CC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834">
                <a:extLst>
                  <a:ext uri="{FF2B5EF4-FFF2-40B4-BE49-F238E27FC236}">
                    <a16:creationId xmlns:a16="http://schemas.microsoft.com/office/drawing/2014/main" id="{D1CD69A8-FE8A-40EA-9350-ABEBF3914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835">
                <a:extLst>
                  <a:ext uri="{FF2B5EF4-FFF2-40B4-BE49-F238E27FC236}">
                    <a16:creationId xmlns:a16="http://schemas.microsoft.com/office/drawing/2014/main" id="{1EA84AC5-6EC6-48E4-AA48-C7AAA48C4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836">
                <a:extLst>
                  <a:ext uri="{FF2B5EF4-FFF2-40B4-BE49-F238E27FC236}">
                    <a16:creationId xmlns:a16="http://schemas.microsoft.com/office/drawing/2014/main" id="{EF31C6AF-BEFE-4D90-8A60-B5F326B23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837">
                <a:extLst>
                  <a:ext uri="{FF2B5EF4-FFF2-40B4-BE49-F238E27FC236}">
                    <a16:creationId xmlns:a16="http://schemas.microsoft.com/office/drawing/2014/main" id="{E9D78ABF-3D83-4C79-AB03-D17C23950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838">
                <a:extLst>
                  <a:ext uri="{FF2B5EF4-FFF2-40B4-BE49-F238E27FC236}">
                    <a16:creationId xmlns:a16="http://schemas.microsoft.com/office/drawing/2014/main" id="{90C22DDF-5673-48F5-B1B3-B597A61CE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839">
                <a:extLst>
                  <a:ext uri="{FF2B5EF4-FFF2-40B4-BE49-F238E27FC236}">
                    <a16:creationId xmlns:a16="http://schemas.microsoft.com/office/drawing/2014/main" id="{BBCBC551-BA1C-4938-A360-82C654D2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840">
                <a:extLst>
                  <a:ext uri="{FF2B5EF4-FFF2-40B4-BE49-F238E27FC236}">
                    <a16:creationId xmlns:a16="http://schemas.microsoft.com/office/drawing/2014/main" id="{B901C69A-DCF9-49B8-BDA8-A35A80651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841">
                <a:extLst>
                  <a:ext uri="{FF2B5EF4-FFF2-40B4-BE49-F238E27FC236}">
                    <a16:creationId xmlns:a16="http://schemas.microsoft.com/office/drawing/2014/main" id="{0EEA3CEB-CEB3-4818-A465-EB9D4C58B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842">
                <a:extLst>
                  <a:ext uri="{FF2B5EF4-FFF2-40B4-BE49-F238E27FC236}">
                    <a16:creationId xmlns:a16="http://schemas.microsoft.com/office/drawing/2014/main" id="{4525F11B-430B-41B4-9E7E-5CD30D904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843">
                <a:extLst>
                  <a:ext uri="{FF2B5EF4-FFF2-40B4-BE49-F238E27FC236}">
                    <a16:creationId xmlns:a16="http://schemas.microsoft.com/office/drawing/2014/main" id="{BF45DC1F-BBFC-4FF5-90E7-0ED191AC3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844">
                <a:extLst>
                  <a:ext uri="{FF2B5EF4-FFF2-40B4-BE49-F238E27FC236}">
                    <a16:creationId xmlns:a16="http://schemas.microsoft.com/office/drawing/2014/main" id="{EE1B8D12-E782-4F17-8F52-1D48A99C7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845">
                <a:extLst>
                  <a:ext uri="{FF2B5EF4-FFF2-40B4-BE49-F238E27FC236}">
                    <a16:creationId xmlns:a16="http://schemas.microsoft.com/office/drawing/2014/main" id="{9509DA52-A4AC-4B71-85DF-5D1DE26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846">
                <a:extLst>
                  <a:ext uri="{FF2B5EF4-FFF2-40B4-BE49-F238E27FC236}">
                    <a16:creationId xmlns:a16="http://schemas.microsoft.com/office/drawing/2014/main" id="{46F15DE5-585C-473C-8DE4-C5259BB3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847">
                <a:extLst>
                  <a:ext uri="{FF2B5EF4-FFF2-40B4-BE49-F238E27FC236}">
                    <a16:creationId xmlns:a16="http://schemas.microsoft.com/office/drawing/2014/main" id="{5FA3AC12-9095-4261-8353-DFCB70D7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848">
                <a:extLst>
                  <a:ext uri="{FF2B5EF4-FFF2-40B4-BE49-F238E27FC236}">
                    <a16:creationId xmlns:a16="http://schemas.microsoft.com/office/drawing/2014/main" id="{31F894EA-E3E4-4117-A93E-D73041F14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849">
                <a:extLst>
                  <a:ext uri="{FF2B5EF4-FFF2-40B4-BE49-F238E27FC236}">
                    <a16:creationId xmlns:a16="http://schemas.microsoft.com/office/drawing/2014/main" id="{F8EFEFD0-3FB9-483B-8066-89E209C42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850">
                <a:extLst>
                  <a:ext uri="{FF2B5EF4-FFF2-40B4-BE49-F238E27FC236}">
                    <a16:creationId xmlns:a16="http://schemas.microsoft.com/office/drawing/2014/main" id="{51BB9BEC-F447-48CE-BEFA-CA46BBED3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851">
                <a:extLst>
                  <a:ext uri="{FF2B5EF4-FFF2-40B4-BE49-F238E27FC236}">
                    <a16:creationId xmlns:a16="http://schemas.microsoft.com/office/drawing/2014/main" id="{B0FCB9FF-E15F-4A84-9C81-CF982BDF7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1" name="Freeform 852">
              <a:extLst>
                <a:ext uri="{FF2B5EF4-FFF2-40B4-BE49-F238E27FC236}">
                  <a16:creationId xmlns:a16="http://schemas.microsoft.com/office/drawing/2014/main" id="{258E0909-777A-4C41-9592-F5025861C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853">
              <a:extLst>
                <a:ext uri="{FF2B5EF4-FFF2-40B4-BE49-F238E27FC236}">
                  <a16:creationId xmlns:a16="http://schemas.microsoft.com/office/drawing/2014/main" id="{1D518144-D0E1-4DCD-AE41-A813C626B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854">
              <a:extLst>
                <a:ext uri="{FF2B5EF4-FFF2-40B4-BE49-F238E27FC236}">
                  <a16:creationId xmlns:a16="http://schemas.microsoft.com/office/drawing/2014/main" id="{6C5E2C37-D61D-4777-8D7C-CBBACF636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855">
              <a:extLst>
                <a:ext uri="{FF2B5EF4-FFF2-40B4-BE49-F238E27FC236}">
                  <a16:creationId xmlns:a16="http://schemas.microsoft.com/office/drawing/2014/main" id="{788228AB-BD1B-4621-AB9E-41E2946B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856">
              <a:extLst>
                <a:ext uri="{FF2B5EF4-FFF2-40B4-BE49-F238E27FC236}">
                  <a16:creationId xmlns:a16="http://schemas.microsoft.com/office/drawing/2014/main" id="{E5FCDF34-35C9-4FA4-AE75-FF86617E9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857">
              <a:extLst>
                <a:ext uri="{FF2B5EF4-FFF2-40B4-BE49-F238E27FC236}">
                  <a16:creationId xmlns:a16="http://schemas.microsoft.com/office/drawing/2014/main" id="{9408A199-5408-43D0-8620-77D6E820B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858">
              <a:extLst>
                <a:ext uri="{FF2B5EF4-FFF2-40B4-BE49-F238E27FC236}">
                  <a16:creationId xmlns:a16="http://schemas.microsoft.com/office/drawing/2014/main" id="{00FF044F-A1F7-4A4E-A931-841926E1D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859">
              <a:extLst>
                <a:ext uri="{FF2B5EF4-FFF2-40B4-BE49-F238E27FC236}">
                  <a16:creationId xmlns:a16="http://schemas.microsoft.com/office/drawing/2014/main" id="{EFBD16AD-663B-4EBB-A144-C3F23C828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860">
              <a:extLst>
                <a:ext uri="{FF2B5EF4-FFF2-40B4-BE49-F238E27FC236}">
                  <a16:creationId xmlns:a16="http://schemas.microsoft.com/office/drawing/2014/main" id="{9AF118F6-9B36-4D22-80A5-E8F8CA3A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861">
              <a:extLst>
                <a:ext uri="{FF2B5EF4-FFF2-40B4-BE49-F238E27FC236}">
                  <a16:creationId xmlns:a16="http://schemas.microsoft.com/office/drawing/2014/main" id="{7601A966-9D68-4FBA-9924-57C140D06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862">
              <a:extLst>
                <a:ext uri="{FF2B5EF4-FFF2-40B4-BE49-F238E27FC236}">
                  <a16:creationId xmlns:a16="http://schemas.microsoft.com/office/drawing/2014/main" id="{7856B76A-C9A4-4F69-91B4-F90D4EDFA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863">
              <a:extLst>
                <a:ext uri="{FF2B5EF4-FFF2-40B4-BE49-F238E27FC236}">
                  <a16:creationId xmlns:a16="http://schemas.microsoft.com/office/drawing/2014/main" id="{AD3C5B3F-743F-423E-85DB-59A14C821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864">
              <a:extLst>
                <a:ext uri="{FF2B5EF4-FFF2-40B4-BE49-F238E27FC236}">
                  <a16:creationId xmlns:a16="http://schemas.microsoft.com/office/drawing/2014/main" id="{BD9DBE38-19C5-4202-A1BD-C345EAF93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865">
              <a:extLst>
                <a:ext uri="{FF2B5EF4-FFF2-40B4-BE49-F238E27FC236}">
                  <a16:creationId xmlns:a16="http://schemas.microsoft.com/office/drawing/2014/main" id="{F5CEE471-2099-4797-83BC-2A3FA60D4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866">
              <a:extLst>
                <a:ext uri="{FF2B5EF4-FFF2-40B4-BE49-F238E27FC236}">
                  <a16:creationId xmlns:a16="http://schemas.microsoft.com/office/drawing/2014/main" id="{6D216370-CCDD-404D-9544-7D6DFE315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867">
              <a:extLst>
                <a:ext uri="{FF2B5EF4-FFF2-40B4-BE49-F238E27FC236}">
                  <a16:creationId xmlns:a16="http://schemas.microsoft.com/office/drawing/2014/main" id="{6B8AA302-D075-4E85-A0D6-1EBD795E6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868">
              <a:extLst>
                <a:ext uri="{FF2B5EF4-FFF2-40B4-BE49-F238E27FC236}">
                  <a16:creationId xmlns:a16="http://schemas.microsoft.com/office/drawing/2014/main" id="{3861F1C9-F433-4D37-BB1E-0C5ECFDE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869">
              <a:extLst>
                <a:ext uri="{FF2B5EF4-FFF2-40B4-BE49-F238E27FC236}">
                  <a16:creationId xmlns:a16="http://schemas.microsoft.com/office/drawing/2014/main" id="{1C1F2534-D42E-452D-BCB6-353C314E6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870">
              <a:extLst>
                <a:ext uri="{FF2B5EF4-FFF2-40B4-BE49-F238E27FC236}">
                  <a16:creationId xmlns:a16="http://schemas.microsoft.com/office/drawing/2014/main" id="{5D7DD09B-4909-4ECC-8684-B3E68D98B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871">
              <a:extLst>
                <a:ext uri="{FF2B5EF4-FFF2-40B4-BE49-F238E27FC236}">
                  <a16:creationId xmlns:a16="http://schemas.microsoft.com/office/drawing/2014/main" id="{5D6B2913-C24A-4617-BF2B-4ACE9640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872">
              <a:extLst>
                <a:ext uri="{FF2B5EF4-FFF2-40B4-BE49-F238E27FC236}">
                  <a16:creationId xmlns:a16="http://schemas.microsoft.com/office/drawing/2014/main" id="{9AB75ECB-60E9-434E-805A-04BD1C19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873">
              <a:extLst>
                <a:ext uri="{FF2B5EF4-FFF2-40B4-BE49-F238E27FC236}">
                  <a16:creationId xmlns:a16="http://schemas.microsoft.com/office/drawing/2014/main" id="{E4D4B1D6-F940-4841-A7A3-346428FD1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874">
              <a:extLst>
                <a:ext uri="{FF2B5EF4-FFF2-40B4-BE49-F238E27FC236}">
                  <a16:creationId xmlns:a16="http://schemas.microsoft.com/office/drawing/2014/main" id="{DEC20D87-3EDA-411C-AC91-7A1D3A72E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875">
              <a:extLst>
                <a:ext uri="{FF2B5EF4-FFF2-40B4-BE49-F238E27FC236}">
                  <a16:creationId xmlns:a16="http://schemas.microsoft.com/office/drawing/2014/main" id="{58BDCC41-486A-441C-BA85-9B475E9A3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876">
              <a:extLst>
                <a:ext uri="{FF2B5EF4-FFF2-40B4-BE49-F238E27FC236}">
                  <a16:creationId xmlns:a16="http://schemas.microsoft.com/office/drawing/2014/main" id="{8E7692C2-E877-44C5-8174-91CBDAFE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877">
              <a:extLst>
                <a:ext uri="{FF2B5EF4-FFF2-40B4-BE49-F238E27FC236}">
                  <a16:creationId xmlns:a16="http://schemas.microsoft.com/office/drawing/2014/main" id="{B052B25E-676E-4FCD-895F-CFCA94E7A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878">
              <a:extLst>
                <a:ext uri="{FF2B5EF4-FFF2-40B4-BE49-F238E27FC236}">
                  <a16:creationId xmlns:a16="http://schemas.microsoft.com/office/drawing/2014/main" id="{38884200-07A6-40F3-831F-151A55A00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879">
              <a:extLst>
                <a:ext uri="{FF2B5EF4-FFF2-40B4-BE49-F238E27FC236}">
                  <a16:creationId xmlns:a16="http://schemas.microsoft.com/office/drawing/2014/main" id="{A5DADCED-9EBB-4FDC-ADE3-95402293D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880">
              <a:extLst>
                <a:ext uri="{FF2B5EF4-FFF2-40B4-BE49-F238E27FC236}">
                  <a16:creationId xmlns:a16="http://schemas.microsoft.com/office/drawing/2014/main" id="{39EC91AF-7DC9-4EFB-8E7B-73E57C7F0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881">
              <a:extLst>
                <a:ext uri="{FF2B5EF4-FFF2-40B4-BE49-F238E27FC236}">
                  <a16:creationId xmlns:a16="http://schemas.microsoft.com/office/drawing/2014/main" id="{91AC4A9F-3008-4A37-90F4-42944D491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882">
              <a:extLst>
                <a:ext uri="{FF2B5EF4-FFF2-40B4-BE49-F238E27FC236}">
                  <a16:creationId xmlns:a16="http://schemas.microsoft.com/office/drawing/2014/main" id="{B6E85035-582D-477E-BE4B-F785CEFF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883">
              <a:extLst>
                <a:ext uri="{FF2B5EF4-FFF2-40B4-BE49-F238E27FC236}">
                  <a16:creationId xmlns:a16="http://schemas.microsoft.com/office/drawing/2014/main" id="{66139360-3769-41C9-87AB-733D94354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884">
              <a:extLst>
                <a:ext uri="{FF2B5EF4-FFF2-40B4-BE49-F238E27FC236}">
                  <a16:creationId xmlns:a16="http://schemas.microsoft.com/office/drawing/2014/main" id="{E2061B16-9AD4-4174-9486-6D1BEA695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885">
              <a:extLst>
                <a:ext uri="{FF2B5EF4-FFF2-40B4-BE49-F238E27FC236}">
                  <a16:creationId xmlns:a16="http://schemas.microsoft.com/office/drawing/2014/main" id="{356CFF17-70F2-4A95-B576-BDBFF25B9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886">
              <a:extLst>
                <a:ext uri="{FF2B5EF4-FFF2-40B4-BE49-F238E27FC236}">
                  <a16:creationId xmlns:a16="http://schemas.microsoft.com/office/drawing/2014/main" id="{9F16D3FA-9843-4648-900C-F37EBDB3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887">
              <a:extLst>
                <a:ext uri="{FF2B5EF4-FFF2-40B4-BE49-F238E27FC236}">
                  <a16:creationId xmlns:a16="http://schemas.microsoft.com/office/drawing/2014/main" id="{FB69A70D-8284-46B6-A4E3-8B80113A0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888">
              <a:extLst>
                <a:ext uri="{FF2B5EF4-FFF2-40B4-BE49-F238E27FC236}">
                  <a16:creationId xmlns:a16="http://schemas.microsoft.com/office/drawing/2014/main" id="{0D17872A-549E-4909-AAE6-6E3B0E78B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889">
              <a:extLst>
                <a:ext uri="{FF2B5EF4-FFF2-40B4-BE49-F238E27FC236}">
                  <a16:creationId xmlns:a16="http://schemas.microsoft.com/office/drawing/2014/main" id="{B0724AEA-0048-461E-8CC1-FF9C1E9BB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890">
              <a:extLst>
                <a:ext uri="{FF2B5EF4-FFF2-40B4-BE49-F238E27FC236}">
                  <a16:creationId xmlns:a16="http://schemas.microsoft.com/office/drawing/2014/main" id="{AA1F2A87-28DA-4369-97F5-758BFEFAC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891">
              <a:extLst>
                <a:ext uri="{FF2B5EF4-FFF2-40B4-BE49-F238E27FC236}">
                  <a16:creationId xmlns:a16="http://schemas.microsoft.com/office/drawing/2014/main" id="{935FA1CF-CBED-4B12-A515-7DE6BC467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892">
              <a:extLst>
                <a:ext uri="{FF2B5EF4-FFF2-40B4-BE49-F238E27FC236}">
                  <a16:creationId xmlns:a16="http://schemas.microsoft.com/office/drawing/2014/main" id="{44D9E9AB-08AB-41C1-A50D-49097F152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893">
              <a:extLst>
                <a:ext uri="{FF2B5EF4-FFF2-40B4-BE49-F238E27FC236}">
                  <a16:creationId xmlns:a16="http://schemas.microsoft.com/office/drawing/2014/main" id="{03B4DBEE-715E-4CAF-B441-C8C497BB2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894">
              <a:extLst>
                <a:ext uri="{FF2B5EF4-FFF2-40B4-BE49-F238E27FC236}">
                  <a16:creationId xmlns:a16="http://schemas.microsoft.com/office/drawing/2014/main" id="{ABB7C705-F2DE-4178-A14E-593A7812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895">
              <a:extLst>
                <a:ext uri="{FF2B5EF4-FFF2-40B4-BE49-F238E27FC236}">
                  <a16:creationId xmlns:a16="http://schemas.microsoft.com/office/drawing/2014/main" id="{E4588507-2304-4356-89E1-823649A81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896">
              <a:extLst>
                <a:ext uri="{FF2B5EF4-FFF2-40B4-BE49-F238E27FC236}">
                  <a16:creationId xmlns:a16="http://schemas.microsoft.com/office/drawing/2014/main" id="{95EEC94A-1AC2-4723-BE9B-6AB03A952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897">
              <a:extLst>
                <a:ext uri="{FF2B5EF4-FFF2-40B4-BE49-F238E27FC236}">
                  <a16:creationId xmlns:a16="http://schemas.microsoft.com/office/drawing/2014/main" id="{1F6E5C8D-5EEF-4A0F-8210-E3725533D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898">
              <a:extLst>
                <a:ext uri="{FF2B5EF4-FFF2-40B4-BE49-F238E27FC236}">
                  <a16:creationId xmlns:a16="http://schemas.microsoft.com/office/drawing/2014/main" id="{1F5ADD1D-D6AD-4135-B1B8-367F256BC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899">
              <a:extLst>
                <a:ext uri="{FF2B5EF4-FFF2-40B4-BE49-F238E27FC236}">
                  <a16:creationId xmlns:a16="http://schemas.microsoft.com/office/drawing/2014/main" id="{86536C13-E73B-4CE8-A8F1-421D8372D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900">
              <a:extLst>
                <a:ext uri="{FF2B5EF4-FFF2-40B4-BE49-F238E27FC236}">
                  <a16:creationId xmlns:a16="http://schemas.microsoft.com/office/drawing/2014/main" id="{44EE2DD4-ABE3-4101-80B3-1FA2EF0D2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901">
              <a:extLst>
                <a:ext uri="{FF2B5EF4-FFF2-40B4-BE49-F238E27FC236}">
                  <a16:creationId xmlns:a16="http://schemas.microsoft.com/office/drawing/2014/main" id="{458A5B77-03AB-4BF5-85E6-EC7469D64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902">
              <a:extLst>
                <a:ext uri="{FF2B5EF4-FFF2-40B4-BE49-F238E27FC236}">
                  <a16:creationId xmlns:a16="http://schemas.microsoft.com/office/drawing/2014/main" id="{C19BFF97-9BDD-472E-8C91-EBB7AD845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903">
              <a:extLst>
                <a:ext uri="{FF2B5EF4-FFF2-40B4-BE49-F238E27FC236}">
                  <a16:creationId xmlns:a16="http://schemas.microsoft.com/office/drawing/2014/main" id="{112E63BB-249D-466F-BB11-407C9C8F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904">
              <a:extLst>
                <a:ext uri="{FF2B5EF4-FFF2-40B4-BE49-F238E27FC236}">
                  <a16:creationId xmlns:a16="http://schemas.microsoft.com/office/drawing/2014/main" id="{64EB606B-E753-4AFA-850D-DBA2DAC7F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905">
              <a:extLst>
                <a:ext uri="{FF2B5EF4-FFF2-40B4-BE49-F238E27FC236}">
                  <a16:creationId xmlns:a16="http://schemas.microsoft.com/office/drawing/2014/main" id="{FBDC2F6D-93F4-41DC-9B65-C33E8A0D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906">
              <a:extLst>
                <a:ext uri="{FF2B5EF4-FFF2-40B4-BE49-F238E27FC236}">
                  <a16:creationId xmlns:a16="http://schemas.microsoft.com/office/drawing/2014/main" id="{F6DD6755-B770-4E19-9ED0-611B9EAA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907">
              <a:extLst>
                <a:ext uri="{FF2B5EF4-FFF2-40B4-BE49-F238E27FC236}">
                  <a16:creationId xmlns:a16="http://schemas.microsoft.com/office/drawing/2014/main" id="{D055D16D-07A3-4813-A004-D859C7479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908">
              <a:extLst>
                <a:ext uri="{FF2B5EF4-FFF2-40B4-BE49-F238E27FC236}">
                  <a16:creationId xmlns:a16="http://schemas.microsoft.com/office/drawing/2014/main" id="{D3C72790-1D64-495A-8732-D3F78EF9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909">
              <a:extLst>
                <a:ext uri="{FF2B5EF4-FFF2-40B4-BE49-F238E27FC236}">
                  <a16:creationId xmlns:a16="http://schemas.microsoft.com/office/drawing/2014/main" id="{32355CDA-1A0C-44A9-8F47-5B681ACBA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910">
              <a:extLst>
                <a:ext uri="{FF2B5EF4-FFF2-40B4-BE49-F238E27FC236}">
                  <a16:creationId xmlns:a16="http://schemas.microsoft.com/office/drawing/2014/main" id="{B5E692E2-5B82-4CD2-A56C-D33D08E7C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911">
              <a:extLst>
                <a:ext uri="{FF2B5EF4-FFF2-40B4-BE49-F238E27FC236}">
                  <a16:creationId xmlns:a16="http://schemas.microsoft.com/office/drawing/2014/main" id="{FE38CFE0-4F73-4F67-A8EE-53F429430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912">
              <a:extLst>
                <a:ext uri="{FF2B5EF4-FFF2-40B4-BE49-F238E27FC236}">
                  <a16:creationId xmlns:a16="http://schemas.microsoft.com/office/drawing/2014/main" id="{81D7BE01-06E3-4206-8A8A-809628C0A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913">
              <a:extLst>
                <a:ext uri="{FF2B5EF4-FFF2-40B4-BE49-F238E27FC236}">
                  <a16:creationId xmlns:a16="http://schemas.microsoft.com/office/drawing/2014/main" id="{4F4B1A71-A797-4E2A-8AE7-F68171056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914">
              <a:extLst>
                <a:ext uri="{FF2B5EF4-FFF2-40B4-BE49-F238E27FC236}">
                  <a16:creationId xmlns:a16="http://schemas.microsoft.com/office/drawing/2014/main" id="{50D54EF0-A56B-49EA-BFC2-AA1114DD8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915">
              <a:extLst>
                <a:ext uri="{FF2B5EF4-FFF2-40B4-BE49-F238E27FC236}">
                  <a16:creationId xmlns:a16="http://schemas.microsoft.com/office/drawing/2014/main" id="{409C770B-AF1F-4CE0-B262-93FABD542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916">
              <a:extLst>
                <a:ext uri="{FF2B5EF4-FFF2-40B4-BE49-F238E27FC236}">
                  <a16:creationId xmlns:a16="http://schemas.microsoft.com/office/drawing/2014/main" id="{0DA8A3E3-119C-495A-B3EA-5D0F73966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917">
              <a:extLst>
                <a:ext uri="{FF2B5EF4-FFF2-40B4-BE49-F238E27FC236}">
                  <a16:creationId xmlns:a16="http://schemas.microsoft.com/office/drawing/2014/main" id="{1B471B0D-49C0-4368-BA2C-72CBFDD9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918">
              <a:extLst>
                <a:ext uri="{FF2B5EF4-FFF2-40B4-BE49-F238E27FC236}">
                  <a16:creationId xmlns:a16="http://schemas.microsoft.com/office/drawing/2014/main" id="{C4641785-0F3B-4897-92DB-81D8B9084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919">
              <a:extLst>
                <a:ext uri="{FF2B5EF4-FFF2-40B4-BE49-F238E27FC236}">
                  <a16:creationId xmlns:a16="http://schemas.microsoft.com/office/drawing/2014/main" id="{23F6AA73-B21E-4093-A9BE-B669E10DC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920">
              <a:extLst>
                <a:ext uri="{FF2B5EF4-FFF2-40B4-BE49-F238E27FC236}">
                  <a16:creationId xmlns:a16="http://schemas.microsoft.com/office/drawing/2014/main" id="{C5DCEB28-4AE6-4A35-8BC7-E9019FD6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921">
              <a:extLst>
                <a:ext uri="{FF2B5EF4-FFF2-40B4-BE49-F238E27FC236}">
                  <a16:creationId xmlns:a16="http://schemas.microsoft.com/office/drawing/2014/main" id="{0FA9B3BD-FA37-418C-AAC9-33F989D0E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922">
              <a:extLst>
                <a:ext uri="{FF2B5EF4-FFF2-40B4-BE49-F238E27FC236}">
                  <a16:creationId xmlns:a16="http://schemas.microsoft.com/office/drawing/2014/main" id="{83E8D7A8-9F96-4AF3-AEAD-ACB657176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923">
              <a:extLst>
                <a:ext uri="{FF2B5EF4-FFF2-40B4-BE49-F238E27FC236}">
                  <a16:creationId xmlns:a16="http://schemas.microsoft.com/office/drawing/2014/main" id="{42EE9299-6263-412D-ACBB-CB89EABDF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924">
              <a:extLst>
                <a:ext uri="{FF2B5EF4-FFF2-40B4-BE49-F238E27FC236}">
                  <a16:creationId xmlns:a16="http://schemas.microsoft.com/office/drawing/2014/main" id="{2B1BBA5C-0BAC-4F3A-8686-B75DA561C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925">
              <a:extLst>
                <a:ext uri="{FF2B5EF4-FFF2-40B4-BE49-F238E27FC236}">
                  <a16:creationId xmlns:a16="http://schemas.microsoft.com/office/drawing/2014/main" id="{4852FADD-2D52-4F4B-A045-2CD48C963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926">
              <a:extLst>
                <a:ext uri="{FF2B5EF4-FFF2-40B4-BE49-F238E27FC236}">
                  <a16:creationId xmlns:a16="http://schemas.microsoft.com/office/drawing/2014/main" id="{F40CA1AA-F653-476C-AC69-500A7E1F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927">
              <a:extLst>
                <a:ext uri="{FF2B5EF4-FFF2-40B4-BE49-F238E27FC236}">
                  <a16:creationId xmlns:a16="http://schemas.microsoft.com/office/drawing/2014/main" id="{2807F7BA-6054-41EE-8462-E4FD382AF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928">
              <a:extLst>
                <a:ext uri="{FF2B5EF4-FFF2-40B4-BE49-F238E27FC236}">
                  <a16:creationId xmlns:a16="http://schemas.microsoft.com/office/drawing/2014/main" id="{8F3EFCB9-134B-4A49-9AF3-B4E5FF091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929">
              <a:extLst>
                <a:ext uri="{FF2B5EF4-FFF2-40B4-BE49-F238E27FC236}">
                  <a16:creationId xmlns:a16="http://schemas.microsoft.com/office/drawing/2014/main" id="{F9F66734-AD14-469F-93B2-1E0E3FA5E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930">
              <a:extLst>
                <a:ext uri="{FF2B5EF4-FFF2-40B4-BE49-F238E27FC236}">
                  <a16:creationId xmlns:a16="http://schemas.microsoft.com/office/drawing/2014/main" id="{1786A16D-A260-4992-B4E7-25A77B4FB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931">
              <a:extLst>
                <a:ext uri="{FF2B5EF4-FFF2-40B4-BE49-F238E27FC236}">
                  <a16:creationId xmlns:a16="http://schemas.microsoft.com/office/drawing/2014/main" id="{D149E0AD-6AC1-4BFF-B753-986285DF4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932">
              <a:extLst>
                <a:ext uri="{FF2B5EF4-FFF2-40B4-BE49-F238E27FC236}">
                  <a16:creationId xmlns:a16="http://schemas.microsoft.com/office/drawing/2014/main" id="{94F31D03-6C70-4B8B-ADDA-C5145A98E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933">
              <a:extLst>
                <a:ext uri="{FF2B5EF4-FFF2-40B4-BE49-F238E27FC236}">
                  <a16:creationId xmlns:a16="http://schemas.microsoft.com/office/drawing/2014/main" id="{856C0AF3-E3EA-40F6-A68C-443B91B9D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934">
              <a:extLst>
                <a:ext uri="{FF2B5EF4-FFF2-40B4-BE49-F238E27FC236}">
                  <a16:creationId xmlns:a16="http://schemas.microsoft.com/office/drawing/2014/main" id="{57CE668F-1BD5-455F-A337-FE25FDF7D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935">
              <a:extLst>
                <a:ext uri="{FF2B5EF4-FFF2-40B4-BE49-F238E27FC236}">
                  <a16:creationId xmlns:a16="http://schemas.microsoft.com/office/drawing/2014/main" id="{FF90648E-D99A-46B5-AFA1-FE7274B7A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936">
              <a:extLst>
                <a:ext uri="{FF2B5EF4-FFF2-40B4-BE49-F238E27FC236}">
                  <a16:creationId xmlns:a16="http://schemas.microsoft.com/office/drawing/2014/main" id="{EA8F1E9F-71F0-4E7B-8BC5-667C1801D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937">
              <a:extLst>
                <a:ext uri="{FF2B5EF4-FFF2-40B4-BE49-F238E27FC236}">
                  <a16:creationId xmlns:a16="http://schemas.microsoft.com/office/drawing/2014/main" id="{C6FE1856-9559-45D2-B026-5FAB8C71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938">
              <a:extLst>
                <a:ext uri="{FF2B5EF4-FFF2-40B4-BE49-F238E27FC236}">
                  <a16:creationId xmlns:a16="http://schemas.microsoft.com/office/drawing/2014/main" id="{B3AF69F6-F9E5-4EB6-9264-6A4D7D50E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939">
              <a:extLst>
                <a:ext uri="{FF2B5EF4-FFF2-40B4-BE49-F238E27FC236}">
                  <a16:creationId xmlns:a16="http://schemas.microsoft.com/office/drawing/2014/main" id="{1E3D9A92-EBB6-40B9-90A7-108065E6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940">
              <a:extLst>
                <a:ext uri="{FF2B5EF4-FFF2-40B4-BE49-F238E27FC236}">
                  <a16:creationId xmlns:a16="http://schemas.microsoft.com/office/drawing/2014/main" id="{DC696903-2E64-4E24-BD54-0FE591E3B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941">
              <a:extLst>
                <a:ext uri="{FF2B5EF4-FFF2-40B4-BE49-F238E27FC236}">
                  <a16:creationId xmlns:a16="http://schemas.microsoft.com/office/drawing/2014/main" id="{81A95171-6CB9-4E18-AF04-C2A08E1AD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942">
              <a:extLst>
                <a:ext uri="{FF2B5EF4-FFF2-40B4-BE49-F238E27FC236}">
                  <a16:creationId xmlns:a16="http://schemas.microsoft.com/office/drawing/2014/main" id="{698FBC03-DECE-4B65-B0D5-91FB9CB87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943">
              <a:extLst>
                <a:ext uri="{FF2B5EF4-FFF2-40B4-BE49-F238E27FC236}">
                  <a16:creationId xmlns:a16="http://schemas.microsoft.com/office/drawing/2014/main" id="{B5CFBC6F-422B-45A7-8DCB-4FBB3F2F9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944">
              <a:extLst>
                <a:ext uri="{FF2B5EF4-FFF2-40B4-BE49-F238E27FC236}">
                  <a16:creationId xmlns:a16="http://schemas.microsoft.com/office/drawing/2014/main" id="{0AA36C72-7E4A-415D-91E2-ECDED1CC0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945">
              <a:extLst>
                <a:ext uri="{FF2B5EF4-FFF2-40B4-BE49-F238E27FC236}">
                  <a16:creationId xmlns:a16="http://schemas.microsoft.com/office/drawing/2014/main" id="{174F3D1A-05CF-4174-ADF0-BD23EB6EE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946">
              <a:extLst>
                <a:ext uri="{FF2B5EF4-FFF2-40B4-BE49-F238E27FC236}">
                  <a16:creationId xmlns:a16="http://schemas.microsoft.com/office/drawing/2014/main" id="{0EA2BC1C-656C-4894-AC3F-5628FD3DF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947">
              <a:extLst>
                <a:ext uri="{FF2B5EF4-FFF2-40B4-BE49-F238E27FC236}">
                  <a16:creationId xmlns:a16="http://schemas.microsoft.com/office/drawing/2014/main" id="{D6C6242B-DF07-4B9A-8018-2371C5C75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948">
              <a:extLst>
                <a:ext uri="{FF2B5EF4-FFF2-40B4-BE49-F238E27FC236}">
                  <a16:creationId xmlns:a16="http://schemas.microsoft.com/office/drawing/2014/main" id="{1D7E2B3C-C6F8-4365-A7D0-C678BF967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949">
              <a:extLst>
                <a:ext uri="{FF2B5EF4-FFF2-40B4-BE49-F238E27FC236}">
                  <a16:creationId xmlns:a16="http://schemas.microsoft.com/office/drawing/2014/main" id="{973C5669-D7EE-472C-996F-55836B7E8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950">
              <a:extLst>
                <a:ext uri="{FF2B5EF4-FFF2-40B4-BE49-F238E27FC236}">
                  <a16:creationId xmlns:a16="http://schemas.microsoft.com/office/drawing/2014/main" id="{7F82AE86-9081-487D-AEAD-C7B8EFEC3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951">
              <a:extLst>
                <a:ext uri="{FF2B5EF4-FFF2-40B4-BE49-F238E27FC236}">
                  <a16:creationId xmlns:a16="http://schemas.microsoft.com/office/drawing/2014/main" id="{2BEBEF3B-923F-46F5-A5FD-74BC39CFD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952">
              <a:extLst>
                <a:ext uri="{FF2B5EF4-FFF2-40B4-BE49-F238E27FC236}">
                  <a16:creationId xmlns:a16="http://schemas.microsoft.com/office/drawing/2014/main" id="{04D79921-750D-4D75-9D39-C2640150F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953">
              <a:extLst>
                <a:ext uri="{FF2B5EF4-FFF2-40B4-BE49-F238E27FC236}">
                  <a16:creationId xmlns:a16="http://schemas.microsoft.com/office/drawing/2014/main" id="{524A6ABC-B6BC-484D-921D-20A110BF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954">
              <a:extLst>
                <a:ext uri="{FF2B5EF4-FFF2-40B4-BE49-F238E27FC236}">
                  <a16:creationId xmlns:a16="http://schemas.microsoft.com/office/drawing/2014/main" id="{59D415D8-F62E-49F4-ABB3-21797A97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955">
              <a:extLst>
                <a:ext uri="{FF2B5EF4-FFF2-40B4-BE49-F238E27FC236}">
                  <a16:creationId xmlns:a16="http://schemas.microsoft.com/office/drawing/2014/main" id="{5AA20E98-E492-46C9-948E-01E8151BF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956">
              <a:extLst>
                <a:ext uri="{FF2B5EF4-FFF2-40B4-BE49-F238E27FC236}">
                  <a16:creationId xmlns:a16="http://schemas.microsoft.com/office/drawing/2014/main" id="{CDC8DE9F-595B-4927-9C21-592A23B3F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957">
              <a:extLst>
                <a:ext uri="{FF2B5EF4-FFF2-40B4-BE49-F238E27FC236}">
                  <a16:creationId xmlns:a16="http://schemas.microsoft.com/office/drawing/2014/main" id="{F6EF65A7-1444-40F5-B7AB-60B4C8FE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958">
              <a:extLst>
                <a:ext uri="{FF2B5EF4-FFF2-40B4-BE49-F238E27FC236}">
                  <a16:creationId xmlns:a16="http://schemas.microsoft.com/office/drawing/2014/main" id="{EB8303C0-CC88-45B9-8E36-9E85BC2B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959">
              <a:extLst>
                <a:ext uri="{FF2B5EF4-FFF2-40B4-BE49-F238E27FC236}">
                  <a16:creationId xmlns:a16="http://schemas.microsoft.com/office/drawing/2014/main" id="{5D74434C-9415-445E-A26C-276236479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960">
              <a:extLst>
                <a:ext uri="{FF2B5EF4-FFF2-40B4-BE49-F238E27FC236}">
                  <a16:creationId xmlns:a16="http://schemas.microsoft.com/office/drawing/2014/main" id="{A2E3FD4D-E104-406A-9E1B-349BCE43A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961">
              <a:extLst>
                <a:ext uri="{FF2B5EF4-FFF2-40B4-BE49-F238E27FC236}">
                  <a16:creationId xmlns:a16="http://schemas.microsoft.com/office/drawing/2014/main" id="{DBCD3D83-EFB8-42EA-B9CF-6AD686DB4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962">
              <a:extLst>
                <a:ext uri="{FF2B5EF4-FFF2-40B4-BE49-F238E27FC236}">
                  <a16:creationId xmlns:a16="http://schemas.microsoft.com/office/drawing/2014/main" id="{31DB666B-3746-4E0A-BE2D-55AE0AC7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963">
              <a:extLst>
                <a:ext uri="{FF2B5EF4-FFF2-40B4-BE49-F238E27FC236}">
                  <a16:creationId xmlns:a16="http://schemas.microsoft.com/office/drawing/2014/main" id="{BA284700-EDDF-445A-9023-DABF7FE22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 964">
              <a:extLst>
                <a:ext uri="{FF2B5EF4-FFF2-40B4-BE49-F238E27FC236}">
                  <a16:creationId xmlns:a16="http://schemas.microsoft.com/office/drawing/2014/main" id="{907D1A36-153D-479B-888B-E68DB82BB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Freeform 965">
              <a:extLst>
                <a:ext uri="{FF2B5EF4-FFF2-40B4-BE49-F238E27FC236}">
                  <a16:creationId xmlns:a16="http://schemas.microsoft.com/office/drawing/2014/main" id="{F7F7191F-8C35-4810-9B9F-FC96D6D4C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966">
              <a:extLst>
                <a:ext uri="{FF2B5EF4-FFF2-40B4-BE49-F238E27FC236}">
                  <a16:creationId xmlns:a16="http://schemas.microsoft.com/office/drawing/2014/main" id="{8BE5B701-F4E2-4C9B-806E-2E6FA50DD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967">
              <a:extLst>
                <a:ext uri="{FF2B5EF4-FFF2-40B4-BE49-F238E27FC236}">
                  <a16:creationId xmlns:a16="http://schemas.microsoft.com/office/drawing/2014/main" id="{680B800F-0BAC-40F1-ACB8-40A91BBD0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968">
              <a:extLst>
                <a:ext uri="{FF2B5EF4-FFF2-40B4-BE49-F238E27FC236}">
                  <a16:creationId xmlns:a16="http://schemas.microsoft.com/office/drawing/2014/main" id="{D11496B9-B1BE-4F2C-B241-78C320ADC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969">
              <a:extLst>
                <a:ext uri="{FF2B5EF4-FFF2-40B4-BE49-F238E27FC236}">
                  <a16:creationId xmlns:a16="http://schemas.microsoft.com/office/drawing/2014/main" id="{712CDC02-190F-46EC-9C79-C9661D870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970">
              <a:extLst>
                <a:ext uri="{FF2B5EF4-FFF2-40B4-BE49-F238E27FC236}">
                  <a16:creationId xmlns:a16="http://schemas.microsoft.com/office/drawing/2014/main" id="{04ED7354-05D1-4D70-94BE-30B8D5811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971">
              <a:extLst>
                <a:ext uri="{FF2B5EF4-FFF2-40B4-BE49-F238E27FC236}">
                  <a16:creationId xmlns:a16="http://schemas.microsoft.com/office/drawing/2014/main" id="{62458412-5F57-4D4C-AF1C-FFABF96FD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1" name="WordArt 972">
            <a:extLst>
              <a:ext uri="{FF2B5EF4-FFF2-40B4-BE49-F238E27FC236}">
                <a16:creationId xmlns:a16="http://schemas.microsoft.com/office/drawing/2014/main" id="{965F460A-4CBF-4F0F-A3BF-B76DD9BAB2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6788" y="730447"/>
            <a:ext cx="7286625" cy="673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3" name="WordArt 972">
            <a:extLst>
              <a:ext uri="{FF2B5EF4-FFF2-40B4-BE49-F238E27FC236}">
                <a16:creationId xmlns:a16="http://schemas.microsoft.com/office/drawing/2014/main" id="{D3332750-5131-4930-97A5-A031FA2396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2678" y="2255836"/>
            <a:ext cx="7736681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HỌC ONLINE</a:t>
            </a:r>
          </a:p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BỒI DƯỠNG HỌC SINH GIỎI LỚP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870D1-F171-4EE6-8267-62E79B5B41ED}"/>
              </a:ext>
            </a:extLst>
          </p:cNvPr>
          <p:cNvSpPr txBox="1"/>
          <p:nvPr/>
        </p:nvSpPr>
        <p:spPr>
          <a:xfrm>
            <a:off x="1683018" y="4266307"/>
            <a:ext cx="63001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Oanh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9h30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>
            <a:extLst>
              <a:ext uri="{FF2B5EF4-FFF2-40B4-BE49-F238E27FC236}">
                <a16:creationId xmlns:a16="http://schemas.microsoft.com/office/drawing/2014/main" id="{2B85FC7F-2BD5-45BF-B29B-27F0EF56C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4565" y="1114425"/>
            <a:ext cx="5261546" cy="3993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MẠCH ÑIEÄN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E9C5055-B845-4AEE-B068-92D12E6693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82550"/>
            <a:ext cx="15017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E3272B59-5A33-40F5-BF73-BDEBBF5E2E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15049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2DBD9DC-AE5A-469C-BB57-834493E42D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9435">
            <a:off x="427831" y="5487194"/>
            <a:ext cx="776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681091EE-5A48-4FC5-9067-603038697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8893">
            <a:off x="8021638" y="5453063"/>
            <a:ext cx="7762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B18C213-4D94-4634-AF38-3C7D5B38C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5002213"/>
            <a:ext cx="977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>
            <a:extLst>
              <a:ext uri="{FF2B5EF4-FFF2-40B4-BE49-F238E27FC236}">
                <a16:creationId xmlns:a16="http://schemas.microsoft.com/office/drawing/2014/main" id="{5419A2FF-8259-40A3-8E69-A9144E3375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7B2B7-B4EF-4943-8B72-6B136539C53E}"/>
              </a:ext>
            </a:extLst>
          </p:cNvPr>
          <p:cNvSpPr txBox="1"/>
          <p:nvPr/>
        </p:nvSpPr>
        <p:spPr>
          <a:xfrm>
            <a:off x="914400" y="2263775"/>
            <a:ext cx="8743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THIẾT KẾ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MẠCH ĐÈN HAI CÔNG TẮC 3 CỰC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1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2FBA6EC3-9EA3-4E39-998E-BADEE2419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782888"/>
            <a:ext cx="4724400" cy="20574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I.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Sơ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đồ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nguyên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lí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II.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Sơ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đồ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lắp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đặt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4000" dirty="0"/>
          </a:p>
        </p:txBody>
      </p:sp>
      <p:sp>
        <p:nvSpPr>
          <p:cNvPr id="3079" name="WordArt 7">
            <a:extLst>
              <a:ext uri="{FF2B5EF4-FFF2-40B4-BE49-F238E27FC236}">
                <a16:creationId xmlns:a16="http://schemas.microsoft.com/office/drawing/2014/main" id="{C1E11806-4382-417C-BB52-17A77FA9B8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endParaRPr lang="en-US" sz="36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VNI-Palati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405373-C435-4671-8F5E-CFF395BBAB6B}"/>
              </a:ext>
            </a:extLst>
          </p:cNvPr>
          <p:cNvSpPr txBox="1"/>
          <p:nvPr/>
        </p:nvSpPr>
        <p:spPr>
          <a:xfrm>
            <a:off x="2297987" y="1520250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FBA2ED4-438F-4CA8-B9B4-1934139D49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82550"/>
            <a:ext cx="15017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BEB83DD7-C1DC-403A-B612-DCED96A9BC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15049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9F3D27D-9B21-43B9-AFE0-24E40B83E8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9435">
            <a:off x="427831" y="5487194"/>
            <a:ext cx="776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1DC1C0FE-9BA5-448F-ABB6-66F238A0F0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8893">
            <a:off x="8021638" y="5453063"/>
            <a:ext cx="7762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A4B03016-4658-4CAB-98DE-6864FF2ABE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5002213"/>
            <a:ext cx="977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7F80353A-664E-4BD2-898D-6AAE4C6027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80AFE-85D0-4128-845A-15C8848DFE95}"/>
              </a:ext>
            </a:extLst>
          </p:cNvPr>
          <p:cNvSpPr txBox="1"/>
          <p:nvPr/>
        </p:nvSpPr>
        <p:spPr>
          <a:xfrm>
            <a:off x="1152045" y="1616339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BBDEF-B835-4CFB-811F-4C42A7B38C06}"/>
              </a:ext>
            </a:extLst>
          </p:cNvPr>
          <p:cNvSpPr txBox="1"/>
          <p:nvPr/>
        </p:nvSpPr>
        <p:spPr>
          <a:xfrm>
            <a:off x="1000018" y="591671"/>
            <a:ext cx="655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HAI CÔNG TẮC 3 CỰC </a:t>
            </a:r>
          </a:p>
          <a:p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1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24C1E5A-C51E-4854-BC52-CACF92CF2E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4915" y="-60203"/>
            <a:ext cx="1190142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49081CF-29A6-4928-894A-70400F9A49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1192658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C2DB6A79-7633-4B9E-AC98-119A66DDD9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211823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DDA21D-A7B5-4E62-B913-8A52DAA97437}"/>
              </a:ext>
            </a:extLst>
          </p:cNvPr>
          <p:cNvSpPr txBox="1"/>
          <p:nvPr/>
        </p:nvSpPr>
        <p:spPr>
          <a:xfrm>
            <a:off x="6037601" y="1908726"/>
            <a:ext cx="29863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C+1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C+1’: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C+1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C+ 3’: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C+3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C+3’: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C+3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C+ 1’: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D4AC67-EF37-4900-B5FD-BC6201F9C368}"/>
              </a:ext>
            </a:extLst>
          </p:cNvPr>
          <p:cNvSpPr txBox="1"/>
          <p:nvPr/>
        </p:nvSpPr>
        <p:spPr>
          <a:xfrm>
            <a:off x="622871" y="50292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85278-42F9-4EE9-B111-0BBB6DC8C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6904"/>
            <a:ext cx="6037601" cy="1982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0428E5-1C38-4A43-BE07-780FC338E252}"/>
              </a:ext>
            </a:extLst>
          </p:cNvPr>
          <p:cNvSpPr txBox="1"/>
          <p:nvPr/>
        </p:nvSpPr>
        <p:spPr>
          <a:xfrm>
            <a:off x="1803421" y="2237324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FDBDD6-4D87-40F2-8CFC-7F19B344D8F3}"/>
              </a:ext>
            </a:extLst>
          </p:cNvPr>
          <p:cNvSpPr txBox="1"/>
          <p:nvPr/>
        </p:nvSpPr>
        <p:spPr>
          <a:xfrm>
            <a:off x="1219200" y="695509"/>
            <a:ext cx="6629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HAI CÔNG TẮC 3 CỰC </a:t>
            </a:r>
          </a:p>
          <a:p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1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F7A72-3DDC-4037-A2A6-95D546CF4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0" y="0"/>
            <a:ext cx="911885" cy="120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EA5EAB-7643-4C86-9693-B9E8C42F44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9" y="-83230"/>
            <a:ext cx="1040258" cy="13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2A23707A-7288-498F-920A-E940E3BE18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52400"/>
            <a:ext cx="5943600" cy="7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72036C-5B89-45C0-8A75-B61326ABBEE4}"/>
              </a:ext>
            </a:extLst>
          </p:cNvPr>
          <p:cNvSpPr txBox="1"/>
          <p:nvPr/>
        </p:nvSpPr>
        <p:spPr>
          <a:xfrm>
            <a:off x="1057381" y="1676400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C646C-A88C-4D76-B614-BFBD6447EC69}"/>
              </a:ext>
            </a:extLst>
          </p:cNvPr>
          <p:cNvSpPr txBox="1"/>
          <p:nvPr/>
        </p:nvSpPr>
        <p:spPr>
          <a:xfrm>
            <a:off x="388768" y="2423915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6AFC68-A260-4C12-907D-D33F7A7E6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352" y="4541985"/>
            <a:ext cx="5892432" cy="193501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D0207BB-88E5-456E-AF75-379F68621D20}"/>
              </a:ext>
            </a:extLst>
          </p:cNvPr>
          <p:cNvSpPr txBox="1"/>
          <p:nvPr/>
        </p:nvSpPr>
        <p:spPr>
          <a:xfrm>
            <a:off x="654914" y="5029200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B2BDA5A-36ED-4CBD-BEA4-810701B02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587" y="2453701"/>
            <a:ext cx="50768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7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2136D1-AD13-428F-AE20-2385527A3E90}"/>
              </a:ext>
            </a:extLst>
          </p:cNvPr>
          <p:cNvSpPr txBox="1"/>
          <p:nvPr/>
        </p:nvSpPr>
        <p:spPr>
          <a:xfrm>
            <a:off x="1219200" y="686731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HAI CÔNG TẮC 3 CỰC 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1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1DB37-3A90-4D23-9A95-66D00BC2E2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-44104"/>
            <a:ext cx="842079" cy="11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BCF8EE-1FC1-40ED-A259-EA34194D59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894588" cy="11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ECB73C7A-B679-442F-803B-25047C7429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86400" cy="8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FFC59-8136-4B8C-A5E3-A27B226823C2}"/>
              </a:ext>
            </a:extLst>
          </p:cNvPr>
          <p:cNvSpPr txBox="1"/>
          <p:nvPr/>
        </p:nvSpPr>
        <p:spPr>
          <a:xfrm>
            <a:off x="1066800" y="1540584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7B4888-F1DB-43DD-81E9-246A4D86B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6" y="2839374"/>
            <a:ext cx="4905646" cy="33262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93C0CB-D2C1-4894-990D-B59C4397F3AB}"/>
              </a:ext>
            </a:extLst>
          </p:cNvPr>
          <p:cNvSpPr txBox="1"/>
          <p:nvPr/>
        </p:nvSpPr>
        <p:spPr>
          <a:xfrm>
            <a:off x="1344197" y="2238755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B68764-EC0C-4D2D-814F-3CD10994C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145" y="1772893"/>
            <a:ext cx="487286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6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5053-B834-43FB-AD76-705B40B3395D}"/>
              </a:ext>
            </a:extLst>
          </p:cNvPr>
          <p:cNvSpPr txBox="1"/>
          <p:nvPr/>
        </p:nvSpPr>
        <p:spPr>
          <a:xfrm>
            <a:off x="1219200" y="652418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HAI CÔNG TẮC 3 CỰC 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1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13E3B-1EA3-4E38-BDE1-BB5426B7F3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-44104"/>
            <a:ext cx="842079" cy="11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B31529-27BB-4F96-B423-056EF1A2D9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894588" cy="11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C4B4B327-DB25-4C2A-84B0-56A58ABCCD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86400" cy="6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7935EC-AF91-4AC0-8479-B2ECC1B446E0}"/>
              </a:ext>
            </a:extLst>
          </p:cNvPr>
          <p:cNvSpPr txBox="1"/>
          <p:nvPr/>
        </p:nvSpPr>
        <p:spPr>
          <a:xfrm>
            <a:off x="1066800" y="1540584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9C0E08-EA20-4E0A-AD96-66C1C248A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2951174"/>
            <a:ext cx="4324350" cy="33051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259A6D-C8E6-4544-A068-C216B64F2814}"/>
              </a:ext>
            </a:extLst>
          </p:cNvPr>
          <p:cNvSpPr txBox="1"/>
          <p:nvPr/>
        </p:nvSpPr>
        <p:spPr>
          <a:xfrm>
            <a:off x="1344197" y="2238755"/>
            <a:ext cx="1337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EEF330-8283-4853-9FFE-45D51AA05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533" y="2241324"/>
            <a:ext cx="4794604" cy="202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8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ABB9D131-2338-4D44-8885-67DE65E42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762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68479-BAAD-48D9-BF01-C24E90DFCF58}"/>
              </a:ext>
            </a:extLst>
          </p:cNvPr>
          <p:cNvSpPr txBox="1"/>
          <p:nvPr/>
        </p:nvSpPr>
        <p:spPr>
          <a:xfrm>
            <a:off x="342900" y="6858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ổ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888B7-4ECE-492C-A6B1-8837FFB00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46196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628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401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Times New Roman</vt:lpstr>
      <vt:lpstr>VNI-Palatin</vt:lpstr>
      <vt:lpstr>VNI-Times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Coâng vieäc veà nhaø</vt:lpstr>
    </vt:vector>
  </TitlesOfParts>
  <Company>VTC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THCS Long Haäu</dc:title>
  <dc:creator>VT</dc:creator>
  <cp:lastModifiedBy>oanh do</cp:lastModifiedBy>
  <cp:revision>125</cp:revision>
  <dcterms:created xsi:type="dcterms:W3CDTF">2009-03-28T06:23:12Z</dcterms:created>
  <dcterms:modified xsi:type="dcterms:W3CDTF">2021-07-19T11:54:14Z</dcterms:modified>
</cp:coreProperties>
</file>